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4" r:id="rId3"/>
    <p:sldId id="257" r:id="rId4"/>
    <p:sldId id="258" r:id="rId5"/>
    <p:sldId id="290" r:id="rId6"/>
    <p:sldId id="263" r:id="rId7"/>
    <p:sldId id="264" r:id="rId8"/>
    <p:sldId id="261" r:id="rId9"/>
    <p:sldId id="265" r:id="rId10"/>
    <p:sldId id="266" r:id="rId11"/>
    <p:sldId id="268" r:id="rId12"/>
    <p:sldId id="270" r:id="rId13"/>
    <p:sldId id="277" r:id="rId14"/>
    <p:sldId id="291" r:id="rId15"/>
    <p:sldId id="262" r:id="rId16"/>
    <p:sldId id="267" r:id="rId17"/>
    <p:sldId id="271" r:id="rId18"/>
    <p:sldId id="269" r:id="rId19"/>
    <p:sldId id="273" r:id="rId20"/>
    <p:sldId id="275" r:id="rId21"/>
    <p:sldId id="276" r:id="rId22"/>
    <p:sldId id="279" r:id="rId23"/>
    <p:sldId id="280" r:id="rId24"/>
    <p:sldId id="259" r:id="rId25"/>
    <p:sldId id="260" r:id="rId26"/>
    <p:sldId id="282" r:id="rId27"/>
    <p:sldId id="281" r:id="rId28"/>
    <p:sldId id="283" r:id="rId29"/>
    <p:sldId id="284" r:id="rId30"/>
    <p:sldId id="286" r:id="rId31"/>
    <p:sldId id="285" r:id="rId32"/>
    <p:sldId id="287" r:id="rId33"/>
    <p:sldId id="288" r:id="rId34"/>
    <p:sldId id="301" r:id="rId35"/>
    <p:sldId id="300" r:id="rId36"/>
    <p:sldId id="293" r:id="rId37"/>
    <p:sldId id="294" r:id="rId38"/>
    <p:sldId id="298" r:id="rId39"/>
    <p:sldId id="295" r:id="rId40"/>
    <p:sldId id="289" r:id="rId41"/>
    <p:sldId id="302" r:id="rId42"/>
    <p:sldId id="303" r:id="rId43"/>
    <p:sldId id="304" r:id="rId44"/>
    <p:sldId id="305" r:id="rId45"/>
    <p:sldId id="307" r:id="rId46"/>
    <p:sldId id="306" r:id="rId47"/>
    <p:sldId id="29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F78CA-CD7F-4AE9-9312-44BCABCE738C}" v="61" dt="2023-09-30T22:23:06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17" autoAdjust="0"/>
  </p:normalViewPr>
  <p:slideViewPr>
    <p:cSldViewPr snapToGrid="0" showGuides="1">
      <p:cViewPr varScale="1">
        <p:scale>
          <a:sx n="102" d="100"/>
          <a:sy n="102" d="100"/>
        </p:scale>
        <p:origin x="834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ály" userId="40da57c3a14b48cd" providerId="LiveId" clId="{C9BF78CA-CD7F-4AE9-9312-44BCABCE738C}"/>
    <pc:docChg chg="undo custSel addSld delSld modSld sldOrd">
      <pc:chgData name="Mihály" userId="40da57c3a14b48cd" providerId="LiveId" clId="{C9BF78CA-CD7F-4AE9-9312-44BCABCE738C}" dt="2023-09-30T22:23:16.083" v="1002" actId="14100"/>
      <pc:docMkLst>
        <pc:docMk/>
      </pc:docMkLst>
      <pc:sldChg chg="addSp delSp modSp mod">
        <pc:chgData name="Mihály" userId="40da57c3a14b48cd" providerId="LiveId" clId="{C9BF78CA-CD7F-4AE9-9312-44BCABCE738C}" dt="2023-09-30T21:27:59.855" v="960" actId="1076"/>
        <pc:sldMkLst>
          <pc:docMk/>
          <pc:sldMk cId="2030125134" sldId="271"/>
        </pc:sldMkLst>
        <pc:spChg chg="mod">
          <ac:chgData name="Mihály" userId="40da57c3a14b48cd" providerId="LiveId" clId="{C9BF78CA-CD7F-4AE9-9312-44BCABCE738C}" dt="2023-09-30T21:27:31.393" v="953" actId="1076"/>
          <ac:spMkLst>
            <pc:docMk/>
            <pc:sldMk cId="2030125134" sldId="271"/>
            <ac:spMk id="3" creationId="{F36E140D-58E3-B01F-C938-FC97625505D0}"/>
          </ac:spMkLst>
        </pc:spChg>
        <pc:spChg chg="mod">
          <ac:chgData name="Mihály" userId="40da57c3a14b48cd" providerId="LiveId" clId="{C9BF78CA-CD7F-4AE9-9312-44BCABCE738C}" dt="2023-09-30T21:27:59.855" v="960" actId="1076"/>
          <ac:spMkLst>
            <pc:docMk/>
            <pc:sldMk cId="2030125134" sldId="271"/>
            <ac:spMk id="4" creationId="{5F82E9A1-5F71-CA53-FCC7-64644DE5E07A}"/>
          </ac:spMkLst>
        </pc:spChg>
        <pc:spChg chg="mod">
          <ac:chgData name="Mihály" userId="40da57c3a14b48cd" providerId="LiveId" clId="{C9BF78CA-CD7F-4AE9-9312-44BCABCE738C}" dt="2023-09-30T21:27:37.816" v="956" actId="1076"/>
          <ac:spMkLst>
            <pc:docMk/>
            <pc:sldMk cId="2030125134" sldId="271"/>
            <ac:spMk id="5" creationId="{FE3FE2AD-D300-96DF-DAD2-5DA927D281CB}"/>
          </ac:spMkLst>
        </pc:spChg>
        <pc:spChg chg="mod">
          <ac:chgData name="Mihály" userId="40da57c3a14b48cd" providerId="LiveId" clId="{C9BF78CA-CD7F-4AE9-9312-44BCABCE738C}" dt="2023-09-30T21:27:46.311" v="958" actId="1076"/>
          <ac:spMkLst>
            <pc:docMk/>
            <pc:sldMk cId="2030125134" sldId="271"/>
            <ac:spMk id="7" creationId="{6D7F5650-7559-B5F9-8FFE-287DE582E6F2}"/>
          </ac:spMkLst>
        </pc:spChg>
        <pc:spChg chg="del">
          <ac:chgData name="Mihály" userId="40da57c3a14b48cd" providerId="LiveId" clId="{C9BF78CA-CD7F-4AE9-9312-44BCABCE738C}" dt="2023-09-30T21:27:22.707" v="949" actId="478"/>
          <ac:spMkLst>
            <pc:docMk/>
            <pc:sldMk cId="2030125134" sldId="271"/>
            <ac:spMk id="9" creationId="{9C59F9C6-F4D6-F1A7-4A8A-84E5FDDA883F}"/>
          </ac:spMkLst>
        </pc:spChg>
        <pc:spChg chg="add del mod">
          <ac:chgData name="Mihály" userId="40da57c3a14b48cd" providerId="LiveId" clId="{C9BF78CA-CD7F-4AE9-9312-44BCABCE738C}" dt="2023-09-30T21:27:27.520" v="952" actId="478"/>
          <ac:spMkLst>
            <pc:docMk/>
            <pc:sldMk cId="2030125134" sldId="271"/>
            <ac:spMk id="11" creationId="{014D37B7-B457-B96D-0912-C8A926B416D3}"/>
          </ac:spMkLst>
        </pc:spChg>
        <pc:picChg chg="add del mod ord">
          <ac:chgData name="Mihály" userId="40da57c3a14b48cd" providerId="LiveId" clId="{C9BF78CA-CD7F-4AE9-9312-44BCABCE738C}" dt="2023-09-30T21:27:57.184" v="959" actId="1076"/>
          <ac:picMkLst>
            <pc:docMk/>
            <pc:sldMk cId="2030125134" sldId="271"/>
            <ac:picMk id="8" creationId="{A3D744BB-4FD9-365A-5301-2A3E8457C9B6}"/>
          </ac:picMkLst>
        </pc:picChg>
      </pc:sldChg>
      <pc:sldChg chg="del">
        <pc:chgData name="Mihály" userId="40da57c3a14b48cd" providerId="LiveId" clId="{C9BF78CA-CD7F-4AE9-9312-44BCABCE738C}" dt="2023-09-30T21:28:04.662" v="961" actId="47"/>
        <pc:sldMkLst>
          <pc:docMk/>
          <pc:sldMk cId="1328623058" sldId="272"/>
        </pc:sldMkLst>
      </pc:sldChg>
      <pc:sldChg chg="modSp mod">
        <pc:chgData name="Mihály" userId="40da57c3a14b48cd" providerId="LiveId" clId="{C9BF78CA-CD7F-4AE9-9312-44BCABCE738C}" dt="2023-09-30T18:00:24.239" v="38" actId="27636"/>
        <pc:sldMkLst>
          <pc:docMk/>
          <pc:sldMk cId="4288674297" sldId="281"/>
        </pc:sldMkLst>
        <pc:spChg chg="mod">
          <ac:chgData name="Mihály" userId="40da57c3a14b48cd" providerId="LiveId" clId="{C9BF78CA-CD7F-4AE9-9312-44BCABCE738C}" dt="2023-09-30T18:00:24.239" v="38" actId="27636"/>
          <ac:spMkLst>
            <pc:docMk/>
            <pc:sldMk cId="4288674297" sldId="281"/>
            <ac:spMk id="2" creationId="{CC93810B-6AB3-EA4E-D81F-C7B8069FE604}"/>
          </ac:spMkLst>
        </pc:spChg>
      </pc:sldChg>
      <pc:sldChg chg="modSp mod">
        <pc:chgData name="Mihály" userId="40da57c3a14b48cd" providerId="LiveId" clId="{C9BF78CA-CD7F-4AE9-9312-44BCABCE738C}" dt="2023-09-30T18:00:20.886" v="36" actId="27636"/>
        <pc:sldMkLst>
          <pc:docMk/>
          <pc:sldMk cId="989410532" sldId="282"/>
        </pc:sldMkLst>
        <pc:spChg chg="mod">
          <ac:chgData name="Mihály" userId="40da57c3a14b48cd" providerId="LiveId" clId="{C9BF78CA-CD7F-4AE9-9312-44BCABCE738C}" dt="2023-09-30T18:00:20.886" v="36" actId="27636"/>
          <ac:spMkLst>
            <pc:docMk/>
            <pc:sldMk cId="989410532" sldId="282"/>
            <ac:spMk id="2" creationId="{6245BCF5-444E-28E8-7FEE-0D5F73E02D9A}"/>
          </ac:spMkLst>
        </pc:spChg>
      </pc:sldChg>
      <pc:sldChg chg="addSp delSp modSp mod">
        <pc:chgData name="Mihály" userId="40da57c3a14b48cd" providerId="LiveId" clId="{C9BF78CA-CD7F-4AE9-9312-44BCABCE738C}" dt="2023-09-30T17:59:54.179" v="33" actId="14100"/>
        <pc:sldMkLst>
          <pc:docMk/>
          <pc:sldMk cId="1570920214" sldId="283"/>
        </pc:sldMkLst>
        <pc:spChg chg="mod">
          <ac:chgData name="Mihály" userId="40da57c3a14b48cd" providerId="LiveId" clId="{C9BF78CA-CD7F-4AE9-9312-44BCABCE738C}" dt="2023-09-30T17:59:21.688" v="25" actId="20577"/>
          <ac:spMkLst>
            <pc:docMk/>
            <pc:sldMk cId="1570920214" sldId="283"/>
            <ac:spMk id="2" creationId="{E9E2A336-36ED-358B-B47A-09E9DEB5FBD2}"/>
          </ac:spMkLst>
        </pc:spChg>
        <pc:spChg chg="del">
          <ac:chgData name="Mihály" userId="40da57c3a14b48cd" providerId="LiveId" clId="{C9BF78CA-CD7F-4AE9-9312-44BCABCE738C}" dt="2023-09-30T17:59:27.899" v="26"/>
          <ac:spMkLst>
            <pc:docMk/>
            <pc:sldMk cId="1570920214" sldId="283"/>
            <ac:spMk id="3" creationId="{661EBC66-DB63-4C4D-600D-47800DCDDC8E}"/>
          </ac:spMkLst>
        </pc:spChg>
        <pc:picChg chg="add mod">
          <ac:chgData name="Mihály" userId="40da57c3a14b48cd" providerId="LiveId" clId="{C9BF78CA-CD7F-4AE9-9312-44BCABCE738C}" dt="2023-09-30T17:59:38.780" v="27" actId="1076"/>
          <ac:picMkLst>
            <pc:docMk/>
            <pc:sldMk cId="1570920214" sldId="283"/>
            <ac:picMk id="5" creationId="{944F92BC-FE32-57C6-92AD-DFFA1C14F61F}"/>
          </ac:picMkLst>
        </pc:picChg>
        <pc:picChg chg="add mod">
          <ac:chgData name="Mihály" userId="40da57c3a14b48cd" providerId="LiveId" clId="{C9BF78CA-CD7F-4AE9-9312-44BCABCE738C}" dt="2023-09-30T17:59:54.179" v="33" actId="14100"/>
          <ac:picMkLst>
            <pc:docMk/>
            <pc:sldMk cId="1570920214" sldId="283"/>
            <ac:picMk id="7" creationId="{1B21E5FE-A3E9-CFC5-7E5B-B3C5CA0AEDD3}"/>
          </ac:picMkLst>
        </pc:picChg>
      </pc:sldChg>
      <pc:sldChg chg="addSp delSp modSp add mod">
        <pc:chgData name="Mihály" userId="40da57c3a14b48cd" providerId="LiveId" clId="{C9BF78CA-CD7F-4AE9-9312-44BCABCE738C}" dt="2023-09-30T18:33:31.237" v="142"/>
        <pc:sldMkLst>
          <pc:docMk/>
          <pc:sldMk cId="4183070247" sldId="284"/>
        </pc:sldMkLst>
        <pc:spChg chg="mod">
          <ac:chgData name="Mihály" userId="40da57c3a14b48cd" providerId="LiveId" clId="{C9BF78CA-CD7F-4AE9-9312-44BCABCE738C}" dt="2023-09-30T18:33:31.237" v="142"/>
          <ac:spMkLst>
            <pc:docMk/>
            <pc:sldMk cId="4183070247" sldId="284"/>
            <ac:spMk id="2" creationId="{E9E2A336-36ED-358B-B47A-09E9DEB5FBD2}"/>
          </ac:spMkLst>
        </pc:spChg>
        <pc:spChg chg="add del mod">
          <ac:chgData name="Mihály" userId="40da57c3a14b48cd" providerId="LiveId" clId="{C9BF78CA-CD7F-4AE9-9312-44BCABCE738C}" dt="2023-09-30T18:00:41.573" v="40" actId="478"/>
          <ac:spMkLst>
            <pc:docMk/>
            <pc:sldMk cId="4183070247" sldId="284"/>
            <ac:spMk id="4" creationId="{71C1911A-E24C-F9EA-13BE-EC6DE6AD35B6}"/>
          </ac:spMkLst>
        </pc:spChg>
        <pc:picChg chg="del">
          <ac:chgData name="Mihály" userId="40da57c3a14b48cd" providerId="LiveId" clId="{C9BF78CA-CD7F-4AE9-9312-44BCABCE738C}" dt="2023-09-30T18:00:39.219" v="39" actId="478"/>
          <ac:picMkLst>
            <pc:docMk/>
            <pc:sldMk cId="4183070247" sldId="284"/>
            <ac:picMk id="5" creationId="{944F92BC-FE32-57C6-92AD-DFFA1C14F61F}"/>
          </ac:picMkLst>
        </pc:picChg>
        <pc:picChg chg="del">
          <ac:chgData name="Mihály" userId="40da57c3a14b48cd" providerId="LiveId" clId="{C9BF78CA-CD7F-4AE9-9312-44BCABCE738C}" dt="2023-09-30T18:00:42.235" v="41" actId="478"/>
          <ac:picMkLst>
            <pc:docMk/>
            <pc:sldMk cId="4183070247" sldId="284"/>
            <ac:picMk id="7" creationId="{1B21E5FE-A3E9-CFC5-7E5B-B3C5CA0AEDD3}"/>
          </ac:picMkLst>
        </pc:picChg>
        <pc:picChg chg="add mod">
          <ac:chgData name="Mihály" userId="40da57c3a14b48cd" providerId="LiveId" clId="{C9BF78CA-CD7F-4AE9-9312-44BCABCE738C}" dt="2023-09-30T18:01:30.944" v="52" actId="1076"/>
          <ac:picMkLst>
            <pc:docMk/>
            <pc:sldMk cId="4183070247" sldId="284"/>
            <ac:picMk id="8" creationId="{F605F7C9-314E-A556-864A-08D29808BD11}"/>
          </ac:picMkLst>
        </pc:picChg>
        <pc:picChg chg="add mod">
          <ac:chgData name="Mihály" userId="40da57c3a14b48cd" providerId="LiveId" clId="{C9BF78CA-CD7F-4AE9-9312-44BCABCE738C}" dt="2023-09-30T18:01:30.944" v="52" actId="1076"/>
          <ac:picMkLst>
            <pc:docMk/>
            <pc:sldMk cId="4183070247" sldId="284"/>
            <ac:picMk id="10" creationId="{95A20231-2151-540E-154F-AA4D0DC6B84D}"/>
          </ac:picMkLst>
        </pc:picChg>
      </pc:sldChg>
      <pc:sldChg chg="addSp delSp modSp add mod">
        <pc:chgData name="Mihály" userId="40da57c3a14b48cd" providerId="LiveId" clId="{C9BF78CA-CD7F-4AE9-9312-44BCABCE738C}" dt="2023-09-30T18:43:21.505" v="230" actId="20577"/>
        <pc:sldMkLst>
          <pc:docMk/>
          <pc:sldMk cId="3242914248" sldId="285"/>
        </pc:sldMkLst>
        <pc:spChg chg="mod">
          <ac:chgData name="Mihály" userId="40da57c3a14b48cd" providerId="LiveId" clId="{C9BF78CA-CD7F-4AE9-9312-44BCABCE738C}" dt="2023-09-30T18:43:21.505" v="230" actId="20577"/>
          <ac:spMkLst>
            <pc:docMk/>
            <pc:sldMk cId="3242914248" sldId="285"/>
            <ac:spMk id="2" creationId="{E9E2A336-36ED-358B-B47A-09E9DEB5FBD2}"/>
          </ac:spMkLst>
        </pc:spChg>
        <pc:picChg chg="add mod">
          <ac:chgData name="Mihály" userId="40da57c3a14b48cd" providerId="LiveId" clId="{C9BF78CA-CD7F-4AE9-9312-44BCABCE738C}" dt="2023-09-30T18:05:35.855" v="69" actId="1076"/>
          <ac:picMkLst>
            <pc:docMk/>
            <pc:sldMk cId="3242914248" sldId="285"/>
            <ac:picMk id="4" creationId="{0142B385-9878-7A6D-7674-2E311A8B3708}"/>
          </ac:picMkLst>
        </pc:picChg>
        <pc:picChg chg="add mod modCrop">
          <ac:chgData name="Mihály" userId="40da57c3a14b48cd" providerId="LiveId" clId="{C9BF78CA-CD7F-4AE9-9312-44BCABCE738C}" dt="2023-09-30T18:05:35.855" v="69" actId="1076"/>
          <ac:picMkLst>
            <pc:docMk/>
            <pc:sldMk cId="3242914248" sldId="285"/>
            <ac:picMk id="6" creationId="{3FA622FA-FA4E-02AC-5145-0788A4B2BAE4}"/>
          </ac:picMkLst>
        </pc:picChg>
        <pc:picChg chg="del">
          <ac:chgData name="Mihály" userId="40da57c3a14b48cd" providerId="LiveId" clId="{C9BF78CA-CD7F-4AE9-9312-44BCABCE738C}" dt="2023-09-30T18:02:01.661" v="56" actId="478"/>
          <ac:picMkLst>
            <pc:docMk/>
            <pc:sldMk cId="3242914248" sldId="285"/>
            <ac:picMk id="8" creationId="{F605F7C9-314E-A556-864A-08D29808BD11}"/>
          </ac:picMkLst>
        </pc:picChg>
        <pc:picChg chg="del">
          <ac:chgData name="Mihály" userId="40da57c3a14b48cd" providerId="LiveId" clId="{C9BF78CA-CD7F-4AE9-9312-44BCABCE738C}" dt="2023-09-30T18:02:00.916" v="55" actId="478"/>
          <ac:picMkLst>
            <pc:docMk/>
            <pc:sldMk cId="3242914248" sldId="285"/>
            <ac:picMk id="10" creationId="{95A20231-2151-540E-154F-AA4D0DC6B84D}"/>
          </ac:picMkLst>
        </pc:picChg>
      </pc:sldChg>
      <pc:sldChg chg="addSp delSp modSp new mod ord">
        <pc:chgData name="Mihály" userId="40da57c3a14b48cd" providerId="LiveId" clId="{C9BF78CA-CD7F-4AE9-9312-44BCABCE738C}" dt="2023-09-30T18:33:08.547" v="141" actId="1076"/>
        <pc:sldMkLst>
          <pc:docMk/>
          <pc:sldMk cId="113912615" sldId="286"/>
        </pc:sldMkLst>
        <pc:spChg chg="mod">
          <ac:chgData name="Mihály" userId="40da57c3a14b48cd" providerId="LiveId" clId="{C9BF78CA-CD7F-4AE9-9312-44BCABCE738C}" dt="2023-09-30T18:07:37.701" v="123" actId="20577"/>
          <ac:spMkLst>
            <pc:docMk/>
            <pc:sldMk cId="113912615" sldId="286"/>
            <ac:spMk id="2" creationId="{083DAB2A-108B-E0FE-05D0-028B4A682D5D}"/>
          </ac:spMkLst>
        </pc:spChg>
        <pc:spChg chg="del">
          <ac:chgData name="Mihály" userId="40da57c3a14b48cd" providerId="LiveId" clId="{C9BF78CA-CD7F-4AE9-9312-44BCABCE738C}" dt="2023-09-30T18:08:24.298" v="124" actId="22"/>
          <ac:spMkLst>
            <pc:docMk/>
            <pc:sldMk cId="113912615" sldId="286"/>
            <ac:spMk id="3" creationId="{3A41EAEF-72EC-AE14-FC63-04F5FD055E02}"/>
          </ac:spMkLst>
        </pc:spChg>
        <pc:graphicFrameChg chg="add del mod">
          <ac:chgData name="Mihály" userId="40da57c3a14b48cd" providerId="LiveId" clId="{C9BF78CA-CD7F-4AE9-9312-44BCABCE738C}" dt="2023-09-30T18:32:09.395" v="137" actId="478"/>
          <ac:graphicFrameMkLst>
            <pc:docMk/>
            <pc:sldMk cId="113912615" sldId="286"/>
            <ac:graphicFrameMk id="8" creationId="{7795DEF3-6C45-7E4E-3A2E-F8FD6BD5DE5F}"/>
          </ac:graphicFrameMkLst>
        </pc:graphicFrameChg>
        <pc:picChg chg="add mod ord">
          <ac:chgData name="Mihály" userId="40da57c3a14b48cd" providerId="LiveId" clId="{C9BF78CA-CD7F-4AE9-9312-44BCABCE738C}" dt="2023-09-30T18:08:34.892" v="127" actId="14100"/>
          <ac:picMkLst>
            <pc:docMk/>
            <pc:sldMk cId="113912615" sldId="286"/>
            <ac:picMk id="5" creationId="{D26C3D33-0A74-9D98-2895-7A293F1975B1}"/>
          </ac:picMkLst>
        </pc:picChg>
        <pc:picChg chg="add mod">
          <ac:chgData name="Mihály" userId="40da57c3a14b48cd" providerId="LiveId" clId="{C9BF78CA-CD7F-4AE9-9312-44BCABCE738C}" dt="2023-09-30T18:10:47.913" v="132" actId="1076"/>
          <ac:picMkLst>
            <pc:docMk/>
            <pc:sldMk cId="113912615" sldId="286"/>
            <ac:picMk id="7" creationId="{CD50EE3F-9385-F560-53E9-09712A8D41A7}"/>
          </ac:picMkLst>
        </pc:picChg>
        <pc:picChg chg="add mod">
          <ac:chgData name="Mihály" userId="40da57c3a14b48cd" providerId="LiveId" clId="{C9BF78CA-CD7F-4AE9-9312-44BCABCE738C}" dt="2023-09-30T18:33:08.547" v="141" actId="1076"/>
          <ac:picMkLst>
            <pc:docMk/>
            <pc:sldMk cId="113912615" sldId="286"/>
            <ac:picMk id="10" creationId="{54B14940-3CE4-9B10-8496-397C4B345A9F}"/>
          </ac:picMkLst>
        </pc:picChg>
      </pc:sldChg>
      <pc:sldChg chg="new del">
        <pc:chgData name="Mihály" userId="40da57c3a14b48cd" providerId="LiveId" clId="{C9BF78CA-CD7F-4AE9-9312-44BCABCE738C}" dt="2023-09-30T18:07:14.143" v="71" actId="47"/>
        <pc:sldMkLst>
          <pc:docMk/>
          <pc:sldMk cId="1160673321" sldId="286"/>
        </pc:sldMkLst>
      </pc:sldChg>
      <pc:sldChg chg="addSp delSp modSp add mod">
        <pc:chgData name="Mihály" userId="40da57c3a14b48cd" providerId="LiveId" clId="{C9BF78CA-CD7F-4AE9-9312-44BCABCE738C}" dt="2023-09-30T18:39:03.770" v="197" actId="20577"/>
        <pc:sldMkLst>
          <pc:docMk/>
          <pc:sldMk cId="2232319377" sldId="287"/>
        </pc:sldMkLst>
        <pc:spChg chg="mod">
          <ac:chgData name="Mihály" userId="40da57c3a14b48cd" providerId="LiveId" clId="{C9BF78CA-CD7F-4AE9-9312-44BCABCE738C}" dt="2023-09-30T18:39:03.770" v="197" actId="20577"/>
          <ac:spMkLst>
            <pc:docMk/>
            <pc:sldMk cId="2232319377" sldId="287"/>
            <ac:spMk id="2" creationId="{083DAB2A-108B-E0FE-05D0-028B4A682D5D}"/>
          </ac:spMkLst>
        </pc:spChg>
        <pc:spChg chg="add del mod">
          <ac:chgData name="Mihály" userId="40da57c3a14b48cd" providerId="LiveId" clId="{C9BF78CA-CD7F-4AE9-9312-44BCABCE738C}" dt="2023-09-30T18:33:48.667" v="150" actId="478"/>
          <ac:spMkLst>
            <pc:docMk/>
            <pc:sldMk cId="2232319377" sldId="287"/>
            <ac:spMk id="4" creationId="{90DEEB8D-DD97-2AAC-8D8C-BB1BB967E746}"/>
          </ac:spMkLst>
        </pc:spChg>
        <pc:picChg chg="del">
          <ac:chgData name="Mihály" userId="40da57c3a14b48cd" providerId="LiveId" clId="{C9BF78CA-CD7F-4AE9-9312-44BCABCE738C}" dt="2023-09-30T18:33:46.340" v="149" actId="478"/>
          <ac:picMkLst>
            <pc:docMk/>
            <pc:sldMk cId="2232319377" sldId="287"/>
            <ac:picMk id="5" creationId="{D26C3D33-0A74-9D98-2895-7A293F1975B1}"/>
          </ac:picMkLst>
        </pc:picChg>
        <pc:picChg chg="del">
          <ac:chgData name="Mihály" userId="40da57c3a14b48cd" providerId="LiveId" clId="{C9BF78CA-CD7F-4AE9-9312-44BCABCE738C}" dt="2023-09-30T18:33:44.549" v="147" actId="478"/>
          <ac:picMkLst>
            <pc:docMk/>
            <pc:sldMk cId="2232319377" sldId="287"/>
            <ac:picMk id="7" creationId="{CD50EE3F-9385-F560-53E9-09712A8D41A7}"/>
          </ac:picMkLst>
        </pc:picChg>
        <pc:picChg chg="add mod">
          <ac:chgData name="Mihály" userId="40da57c3a14b48cd" providerId="LiveId" clId="{C9BF78CA-CD7F-4AE9-9312-44BCABCE738C}" dt="2023-09-30T18:34:48.930" v="154" actId="1076"/>
          <ac:picMkLst>
            <pc:docMk/>
            <pc:sldMk cId="2232319377" sldId="287"/>
            <ac:picMk id="8" creationId="{4967EC53-FF99-F1A5-B186-12F099F26C1B}"/>
          </ac:picMkLst>
        </pc:picChg>
        <pc:picChg chg="add mod">
          <ac:chgData name="Mihály" userId="40da57c3a14b48cd" providerId="LiveId" clId="{C9BF78CA-CD7F-4AE9-9312-44BCABCE738C}" dt="2023-09-30T18:35:04.214" v="156" actId="1076"/>
          <ac:picMkLst>
            <pc:docMk/>
            <pc:sldMk cId="2232319377" sldId="287"/>
            <ac:picMk id="9" creationId="{83764A5A-88AE-8C50-C980-6AA19383249B}"/>
          </ac:picMkLst>
        </pc:picChg>
        <pc:picChg chg="del">
          <ac:chgData name="Mihály" userId="40da57c3a14b48cd" providerId="LiveId" clId="{C9BF78CA-CD7F-4AE9-9312-44BCABCE738C}" dt="2023-09-30T18:33:45.300" v="148" actId="478"/>
          <ac:picMkLst>
            <pc:docMk/>
            <pc:sldMk cId="2232319377" sldId="287"/>
            <ac:picMk id="10" creationId="{54B14940-3CE4-9B10-8496-397C4B345A9F}"/>
          </ac:picMkLst>
        </pc:picChg>
      </pc:sldChg>
      <pc:sldChg chg="addSp delSp modSp add mod">
        <pc:chgData name="Mihály" userId="40da57c3a14b48cd" providerId="LiveId" clId="{C9BF78CA-CD7F-4AE9-9312-44BCABCE738C}" dt="2023-09-30T18:52:23.744" v="262" actId="22"/>
        <pc:sldMkLst>
          <pc:docMk/>
          <pc:sldMk cId="224396452" sldId="288"/>
        </pc:sldMkLst>
        <pc:spChg chg="mod">
          <ac:chgData name="Mihály" userId="40da57c3a14b48cd" providerId="LiveId" clId="{C9BF78CA-CD7F-4AE9-9312-44BCABCE738C}" dt="2023-09-30T18:43:30.916" v="233"/>
          <ac:spMkLst>
            <pc:docMk/>
            <pc:sldMk cId="224396452" sldId="288"/>
            <ac:spMk id="2" creationId="{083DAB2A-108B-E0FE-05D0-028B4A682D5D}"/>
          </ac:spMkLst>
        </pc:spChg>
        <pc:spChg chg="add del">
          <ac:chgData name="Mihály" userId="40da57c3a14b48cd" providerId="LiveId" clId="{C9BF78CA-CD7F-4AE9-9312-44BCABCE738C}" dt="2023-09-30T18:52:23.744" v="262" actId="22"/>
          <ac:spMkLst>
            <pc:docMk/>
            <pc:sldMk cId="224396452" sldId="288"/>
            <ac:spMk id="6" creationId="{D2E9737B-F3B2-5B40-A32E-60819281B003}"/>
          </ac:spMkLst>
        </pc:spChg>
        <pc:picChg chg="add mod modCrop">
          <ac:chgData name="Mihály" userId="40da57c3a14b48cd" providerId="LiveId" clId="{C9BF78CA-CD7F-4AE9-9312-44BCABCE738C}" dt="2023-09-30T18:38:51.161" v="192" actId="1076"/>
          <ac:picMkLst>
            <pc:docMk/>
            <pc:sldMk cId="224396452" sldId="288"/>
            <ac:picMk id="4" creationId="{6F87E145-A93B-D211-A2FE-718426F0A6AD}"/>
          </ac:picMkLst>
        </pc:picChg>
        <pc:picChg chg="del">
          <ac:chgData name="Mihály" userId="40da57c3a14b48cd" providerId="LiveId" clId="{C9BF78CA-CD7F-4AE9-9312-44BCABCE738C}" dt="2023-09-30T18:35:11.979" v="158" actId="478"/>
          <ac:picMkLst>
            <pc:docMk/>
            <pc:sldMk cId="224396452" sldId="288"/>
            <ac:picMk id="8" creationId="{4967EC53-FF99-F1A5-B186-12F099F26C1B}"/>
          </ac:picMkLst>
        </pc:picChg>
      </pc:sldChg>
      <pc:sldChg chg="addSp delSp modSp add mod">
        <pc:chgData name="Mihály" userId="40da57c3a14b48cd" providerId="LiveId" clId="{C9BF78CA-CD7F-4AE9-9312-44BCABCE738C}" dt="2023-09-30T19:16:40.888" v="612" actId="1076"/>
        <pc:sldMkLst>
          <pc:docMk/>
          <pc:sldMk cId="2329276539" sldId="289"/>
        </pc:sldMkLst>
        <pc:spChg chg="mod">
          <ac:chgData name="Mihály" userId="40da57c3a14b48cd" providerId="LiveId" clId="{C9BF78CA-CD7F-4AE9-9312-44BCABCE738C}" dt="2023-09-30T18:39:25.506" v="217" actId="20577"/>
          <ac:spMkLst>
            <pc:docMk/>
            <pc:sldMk cId="2329276539" sldId="289"/>
            <ac:spMk id="2" creationId="{083DAB2A-108B-E0FE-05D0-028B4A682D5D}"/>
          </ac:spMkLst>
        </pc:spChg>
        <pc:picChg chg="del">
          <ac:chgData name="Mihály" userId="40da57c3a14b48cd" providerId="LiveId" clId="{C9BF78CA-CD7F-4AE9-9312-44BCABCE738C}" dt="2023-09-30T18:42:54.024" v="219" actId="478"/>
          <ac:picMkLst>
            <pc:docMk/>
            <pc:sldMk cId="2329276539" sldId="289"/>
            <ac:picMk id="4" creationId="{6F87E145-A93B-D211-A2FE-718426F0A6AD}"/>
          </ac:picMkLst>
        </pc:picChg>
        <pc:picChg chg="add mod">
          <ac:chgData name="Mihály" userId="40da57c3a14b48cd" providerId="LiveId" clId="{C9BF78CA-CD7F-4AE9-9312-44BCABCE738C}" dt="2023-09-30T18:50:24.217" v="239" actId="1076"/>
          <ac:picMkLst>
            <pc:docMk/>
            <pc:sldMk cId="2329276539" sldId="289"/>
            <ac:picMk id="5" creationId="{8B89BCB5-7924-822E-CFD0-EFEA47E853B7}"/>
          </ac:picMkLst>
        </pc:picChg>
        <pc:picChg chg="add mod">
          <ac:chgData name="Mihály" userId="40da57c3a14b48cd" providerId="LiveId" clId="{C9BF78CA-CD7F-4AE9-9312-44BCABCE738C}" dt="2023-09-30T19:16:40.888" v="612" actId="1076"/>
          <ac:picMkLst>
            <pc:docMk/>
            <pc:sldMk cId="2329276539" sldId="289"/>
            <ac:picMk id="7" creationId="{A33E9FA2-20DA-7C37-62EA-295541AC934E}"/>
          </ac:picMkLst>
        </pc:picChg>
        <pc:picChg chg="del">
          <ac:chgData name="Mihály" userId="40da57c3a14b48cd" providerId="LiveId" clId="{C9BF78CA-CD7F-4AE9-9312-44BCABCE738C}" dt="2023-09-30T18:42:53.624" v="218" actId="478"/>
          <ac:picMkLst>
            <pc:docMk/>
            <pc:sldMk cId="2329276539" sldId="289"/>
            <ac:picMk id="9" creationId="{83764A5A-88AE-8C50-C980-6AA19383249B}"/>
          </ac:picMkLst>
        </pc:picChg>
      </pc:sldChg>
      <pc:sldChg chg="add">
        <pc:chgData name="Mihály" userId="40da57c3a14b48cd" providerId="LiveId" clId="{C9BF78CA-CD7F-4AE9-9312-44BCABCE738C}" dt="2023-09-30T18:51:11.150" v="240"/>
        <pc:sldMkLst>
          <pc:docMk/>
          <pc:sldMk cId="3907376015" sldId="290"/>
        </pc:sldMkLst>
      </pc:sldChg>
      <pc:sldChg chg="add del">
        <pc:chgData name="Mihály" userId="40da57c3a14b48cd" providerId="LiveId" clId="{C9BF78CA-CD7F-4AE9-9312-44BCABCE738C}" dt="2023-09-30T18:51:21.729" v="242"/>
        <pc:sldMkLst>
          <pc:docMk/>
          <pc:sldMk cId="71095817" sldId="291"/>
        </pc:sldMkLst>
      </pc:sldChg>
      <pc:sldChg chg="add">
        <pc:chgData name="Mihály" userId="40da57c3a14b48cd" providerId="LiveId" clId="{C9BF78CA-CD7F-4AE9-9312-44BCABCE738C}" dt="2023-09-30T18:51:36.265" v="247"/>
        <pc:sldMkLst>
          <pc:docMk/>
          <pc:sldMk cId="873193613" sldId="291"/>
        </pc:sldMkLst>
      </pc:sldChg>
      <pc:sldChg chg="add del">
        <pc:chgData name="Mihály" userId="40da57c3a14b48cd" providerId="LiveId" clId="{C9BF78CA-CD7F-4AE9-9312-44BCABCE738C}" dt="2023-09-30T18:51:26.334" v="244"/>
        <pc:sldMkLst>
          <pc:docMk/>
          <pc:sldMk cId="3647845177" sldId="291"/>
        </pc:sldMkLst>
      </pc:sldChg>
      <pc:sldChg chg="add del">
        <pc:chgData name="Mihály" userId="40da57c3a14b48cd" providerId="LiveId" clId="{C9BF78CA-CD7F-4AE9-9312-44BCABCE738C}" dt="2023-09-30T18:51:32.079" v="246"/>
        <pc:sldMkLst>
          <pc:docMk/>
          <pc:sldMk cId="3669078777" sldId="291"/>
        </pc:sldMkLst>
      </pc:sldChg>
      <pc:sldChg chg="modSp add mod">
        <pc:chgData name="Mihály" userId="40da57c3a14b48cd" providerId="LiveId" clId="{C9BF78CA-CD7F-4AE9-9312-44BCABCE738C}" dt="2023-09-30T20:03:09.048" v="912" actId="27636"/>
        <pc:sldMkLst>
          <pc:docMk/>
          <pc:sldMk cId="2030231036" sldId="292"/>
        </pc:sldMkLst>
        <pc:spChg chg="mod">
          <ac:chgData name="Mihály" userId="40da57c3a14b48cd" providerId="LiveId" clId="{C9BF78CA-CD7F-4AE9-9312-44BCABCE738C}" dt="2023-09-30T20:03:09.048" v="912" actId="27636"/>
          <ac:spMkLst>
            <pc:docMk/>
            <pc:sldMk cId="2030231036" sldId="292"/>
            <ac:spMk id="3" creationId="{661EBC66-DB63-4C4D-600D-47800DCDDC8E}"/>
          </ac:spMkLst>
        </pc:spChg>
      </pc:sldChg>
      <pc:sldChg chg="add del">
        <pc:chgData name="Mihály" userId="40da57c3a14b48cd" providerId="LiveId" clId="{C9BF78CA-CD7F-4AE9-9312-44BCABCE738C}" dt="2023-09-30T18:51:53.410" v="251"/>
        <pc:sldMkLst>
          <pc:docMk/>
          <pc:sldMk cId="289217233" sldId="293"/>
        </pc:sldMkLst>
      </pc:sldChg>
      <pc:sldChg chg="addSp delSp modSp add mod">
        <pc:chgData name="Mihály" userId="40da57c3a14b48cd" providerId="LiveId" clId="{C9BF78CA-CD7F-4AE9-9312-44BCABCE738C}" dt="2023-09-30T19:11:58.688" v="484" actId="21"/>
        <pc:sldMkLst>
          <pc:docMk/>
          <pc:sldMk cId="2650733952" sldId="293"/>
        </pc:sldMkLst>
        <pc:spChg chg="mod">
          <ac:chgData name="Mihály" userId="40da57c3a14b48cd" providerId="LiveId" clId="{C9BF78CA-CD7F-4AE9-9312-44BCABCE738C}" dt="2023-09-30T19:11:58.688" v="484" actId="21"/>
          <ac:spMkLst>
            <pc:docMk/>
            <pc:sldMk cId="2650733952" sldId="293"/>
            <ac:spMk id="2" creationId="{083DAB2A-108B-E0FE-05D0-028B4A682D5D}"/>
          </ac:spMkLst>
        </pc:spChg>
        <pc:picChg chg="add mod">
          <ac:chgData name="Mihály" userId="40da57c3a14b48cd" providerId="LiveId" clId="{C9BF78CA-CD7F-4AE9-9312-44BCABCE738C}" dt="2023-09-30T19:01:59.755" v="278" actId="1037"/>
          <ac:picMkLst>
            <pc:docMk/>
            <pc:sldMk cId="2650733952" sldId="293"/>
            <ac:picMk id="4" creationId="{C97A8043-99ED-C467-78E7-5E131CC8B68D}"/>
          </ac:picMkLst>
        </pc:picChg>
        <pc:picChg chg="del">
          <ac:chgData name="Mihály" userId="40da57c3a14b48cd" providerId="LiveId" clId="{C9BF78CA-CD7F-4AE9-9312-44BCABCE738C}" dt="2023-09-30T18:52:27.438" v="264" actId="478"/>
          <ac:picMkLst>
            <pc:docMk/>
            <pc:sldMk cId="2650733952" sldId="293"/>
            <ac:picMk id="5" creationId="{8B89BCB5-7924-822E-CFD0-EFEA47E853B7}"/>
          </ac:picMkLst>
        </pc:picChg>
        <pc:picChg chg="add mod">
          <ac:chgData name="Mihály" userId="40da57c3a14b48cd" providerId="LiveId" clId="{C9BF78CA-CD7F-4AE9-9312-44BCABCE738C}" dt="2023-09-30T19:02:01.571" v="286" actId="1038"/>
          <ac:picMkLst>
            <pc:docMk/>
            <pc:sldMk cId="2650733952" sldId="293"/>
            <ac:picMk id="6" creationId="{F92474D7-020A-0B4B-7B60-BEE5F74EF0FE}"/>
          </ac:picMkLst>
        </pc:picChg>
      </pc:sldChg>
      <pc:sldChg chg="addSp delSp modSp add del mod">
        <pc:chgData name="Mihály" userId="40da57c3a14b48cd" providerId="LiveId" clId="{C9BF78CA-CD7F-4AE9-9312-44BCABCE738C}" dt="2023-09-30T19:02:46.339" v="293" actId="47"/>
        <pc:sldMkLst>
          <pc:docMk/>
          <pc:sldMk cId="172633837" sldId="294"/>
        </pc:sldMkLst>
        <pc:spChg chg="add del mod">
          <ac:chgData name="Mihály" userId="40da57c3a14b48cd" providerId="LiveId" clId="{C9BF78CA-CD7F-4AE9-9312-44BCABCE738C}" dt="2023-09-30T19:02:43.258" v="292"/>
          <ac:spMkLst>
            <pc:docMk/>
            <pc:sldMk cId="172633837" sldId="294"/>
            <ac:spMk id="3" creationId="{68D63A55-B174-E17C-AEA1-271827631950}"/>
          </ac:spMkLst>
        </pc:spChg>
        <pc:picChg chg="del">
          <ac:chgData name="Mihály" userId="40da57c3a14b48cd" providerId="LiveId" clId="{C9BF78CA-CD7F-4AE9-9312-44BCABCE738C}" dt="2023-09-30T19:02:33.923" v="288" actId="478"/>
          <ac:picMkLst>
            <pc:docMk/>
            <pc:sldMk cId="172633837" sldId="294"/>
            <ac:picMk id="4" creationId="{C97A8043-99ED-C467-78E7-5E131CC8B68D}"/>
          </ac:picMkLst>
        </pc:picChg>
        <pc:picChg chg="del">
          <ac:chgData name="Mihály" userId="40da57c3a14b48cd" providerId="LiveId" clId="{C9BF78CA-CD7F-4AE9-9312-44BCABCE738C}" dt="2023-09-30T19:02:34.275" v="289" actId="478"/>
          <ac:picMkLst>
            <pc:docMk/>
            <pc:sldMk cId="172633837" sldId="294"/>
            <ac:picMk id="6" creationId="{F92474D7-020A-0B4B-7B60-BEE5F74EF0FE}"/>
          </ac:picMkLst>
        </pc:picChg>
      </pc:sldChg>
      <pc:sldChg chg="addSp modSp new mod">
        <pc:chgData name="Mihály" userId="40da57c3a14b48cd" providerId="LiveId" clId="{C9BF78CA-CD7F-4AE9-9312-44BCABCE738C}" dt="2023-09-30T19:12:09.237" v="488" actId="404"/>
        <pc:sldMkLst>
          <pc:docMk/>
          <pc:sldMk cId="397187507" sldId="294"/>
        </pc:sldMkLst>
        <pc:spChg chg="mod">
          <ac:chgData name="Mihály" userId="40da57c3a14b48cd" providerId="LiveId" clId="{C9BF78CA-CD7F-4AE9-9312-44BCABCE738C}" dt="2023-09-30T19:12:09.237" v="488" actId="404"/>
          <ac:spMkLst>
            <pc:docMk/>
            <pc:sldMk cId="397187507" sldId="294"/>
            <ac:spMk id="2" creationId="{5BF89F1C-89AE-96C8-DFB6-A9944C0712F8}"/>
          </ac:spMkLst>
        </pc:spChg>
        <pc:spChg chg="mod">
          <ac:chgData name="Mihály" userId="40da57c3a14b48cd" providerId="LiveId" clId="{C9BF78CA-CD7F-4AE9-9312-44BCABCE738C}" dt="2023-09-30T19:06:40.198" v="465" actId="15"/>
          <ac:spMkLst>
            <pc:docMk/>
            <pc:sldMk cId="397187507" sldId="294"/>
            <ac:spMk id="3" creationId="{FEDDAFC5-A434-2F99-F1EE-2F678CEC7331}"/>
          </ac:spMkLst>
        </pc:spChg>
        <pc:picChg chg="add mod">
          <ac:chgData name="Mihály" userId="40da57c3a14b48cd" providerId="LiveId" clId="{C9BF78CA-CD7F-4AE9-9312-44BCABCE738C}" dt="2023-09-30T19:07:11.344" v="469" actId="1076"/>
          <ac:picMkLst>
            <pc:docMk/>
            <pc:sldMk cId="397187507" sldId="294"/>
            <ac:picMk id="5" creationId="{BF219EBA-832C-9294-285A-F3154C024D70}"/>
          </ac:picMkLst>
        </pc:picChg>
      </pc:sldChg>
      <pc:sldChg chg="addSp new mod">
        <pc:chgData name="Mihály" userId="40da57c3a14b48cd" providerId="LiveId" clId="{C9BF78CA-CD7F-4AE9-9312-44BCABCE738C}" dt="2023-09-30T19:11:46.417" v="483" actId="22"/>
        <pc:sldMkLst>
          <pc:docMk/>
          <pc:sldMk cId="133744888" sldId="295"/>
        </pc:sldMkLst>
        <pc:picChg chg="add">
          <ac:chgData name="Mihály" userId="40da57c3a14b48cd" providerId="LiveId" clId="{C9BF78CA-CD7F-4AE9-9312-44BCABCE738C}" dt="2023-09-30T19:11:46.417" v="483" actId="22"/>
          <ac:picMkLst>
            <pc:docMk/>
            <pc:sldMk cId="133744888" sldId="295"/>
            <ac:picMk id="3" creationId="{AB71780D-1D4C-F71F-EBC5-C575C5A52F57}"/>
          </ac:picMkLst>
        </pc:picChg>
      </pc:sldChg>
      <pc:sldChg chg="addSp delSp modSp add del mod">
        <pc:chgData name="Mihály" userId="40da57c3a14b48cd" providerId="LiveId" clId="{C9BF78CA-CD7F-4AE9-9312-44BCABCE738C}" dt="2023-09-30T19:14:32.396" v="536" actId="47"/>
        <pc:sldMkLst>
          <pc:docMk/>
          <pc:sldMk cId="1376201394" sldId="296"/>
        </pc:sldMkLst>
        <pc:spChg chg="del mod">
          <ac:chgData name="Mihály" userId="40da57c3a14b48cd" providerId="LiveId" clId="{C9BF78CA-CD7F-4AE9-9312-44BCABCE738C}" dt="2023-09-30T19:14:22.545" v="533" actId="478"/>
          <ac:spMkLst>
            <pc:docMk/>
            <pc:sldMk cId="1376201394" sldId="296"/>
            <ac:spMk id="3" creationId="{FEDDAFC5-A434-2F99-F1EE-2F678CEC7331}"/>
          </ac:spMkLst>
        </pc:spChg>
        <pc:spChg chg="add del mod">
          <ac:chgData name="Mihály" userId="40da57c3a14b48cd" providerId="LiveId" clId="{C9BF78CA-CD7F-4AE9-9312-44BCABCE738C}" dt="2023-09-30T19:14:24.263" v="534" actId="478"/>
          <ac:spMkLst>
            <pc:docMk/>
            <pc:sldMk cId="1376201394" sldId="296"/>
            <ac:spMk id="8" creationId="{63DF131B-E0A5-C502-DD90-3859ECCA9BAB}"/>
          </ac:spMkLst>
        </pc:spChg>
        <pc:picChg chg="del">
          <ac:chgData name="Mihály" userId="40da57c3a14b48cd" providerId="LiveId" clId="{C9BF78CA-CD7F-4AE9-9312-44BCABCE738C}" dt="2023-09-30T19:13:41.456" v="528" actId="478"/>
          <ac:picMkLst>
            <pc:docMk/>
            <pc:sldMk cId="1376201394" sldId="296"/>
            <ac:picMk id="5" creationId="{BF219EBA-832C-9294-285A-F3154C024D70}"/>
          </ac:picMkLst>
        </pc:picChg>
        <pc:picChg chg="add del mod">
          <ac:chgData name="Mihály" userId="40da57c3a14b48cd" providerId="LiveId" clId="{C9BF78CA-CD7F-4AE9-9312-44BCABCE738C}" dt="2023-09-30T19:14:19.630" v="532" actId="21"/>
          <ac:picMkLst>
            <pc:docMk/>
            <pc:sldMk cId="1376201394" sldId="296"/>
            <ac:picMk id="6" creationId="{1ED1A8F8-55DE-C2E2-0D6F-AC276CFEAD42}"/>
          </ac:picMkLst>
        </pc:picChg>
      </pc:sldChg>
      <pc:sldChg chg="addSp delSp modSp new del mod">
        <pc:chgData name="Mihály" userId="40da57c3a14b48cd" providerId="LiveId" clId="{C9BF78CA-CD7F-4AE9-9312-44BCABCE738C}" dt="2023-09-30T19:16:09.543" v="606" actId="47"/>
        <pc:sldMkLst>
          <pc:docMk/>
          <pc:sldMk cId="3395608271" sldId="297"/>
        </pc:sldMkLst>
        <pc:spChg chg="mod">
          <ac:chgData name="Mihály" userId="40da57c3a14b48cd" providerId="LiveId" clId="{C9BF78CA-CD7F-4AE9-9312-44BCABCE738C}" dt="2023-09-30T19:15:34.875" v="541"/>
          <ac:spMkLst>
            <pc:docMk/>
            <pc:sldMk cId="3395608271" sldId="297"/>
            <ac:spMk id="2" creationId="{80501CE4-DC66-714E-5B52-1647D24763D3}"/>
          </ac:spMkLst>
        </pc:spChg>
        <pc:spChg chg="del">
          <ac:chgData name="Mihály" userId="40da57c3a14b48cd" providerId="LiveId" clId="{C9BF78CA-CD7F-4AE9-9312-44BCABCE738C}" dt="2023-09-30T19:14:34.356" v="537"/>
          <ac:spMkLst>
            <pc:docMk/>
            <pc:sldMk cId="3395608271" sldId="297"/>
            <ac:spMk id="3" creationId="{89A5B7D7-3E2E-784C-EEB8-E76E96B1355F}"/>
          </ac:spMkLst>
        </pc:spChg>
        <pc:spChg chg="del">
          <ac:chgData name="Mihály" userId="40da57c3a14b48cd" providerId="LiveId" clId="{C9BF78CA-CD7F-4AE9-9312-44BCABCE738C}" dt="2023-09-30T19:14:57.764" v="538" actId="22"/>
          <ac:spMkLst>
            <pc:docMk/>
            <pc:sldMk cId="3395608271" sldId="297"/>
            <ac:spMk id="4" creationId="{67BF36F6-C9E2-1685-F84C-0D926C26D3F3}"/>
          </ac:spMkLst>
        </pc:spChg>
        <pc:spChg chg="add del mod">
          <ac:chgData name="Mihály" userId="40da57c3a14b48cd" providerId="LiveId" clId="{C9BF78CA-CD7F-4AE9-9312-44BCABCE738C}" dt="2023-09-30T19:15:29.890" v="540" actId="22"/>
          <ac:spMkLst>
            <pc:docMk/>
            <pc:sldMk cId="3395608271" sldId="297"/>
            <ac:spMk id="9" creationId="{61399547-D9B4-BD6E-955C-9CE7150FDE96}"/>
          </ac:spMkLst>
        </pc:spChg>
        <pc:spChg chg="add mod">
          <ac:chgData name="Mihály" userId="40da57c3a14b48cd" providerId="LiveId" clId="{C9BF78CA-CD7F-4AE9-9312-44BCABCE738C}" dt="2023-09-30T19:16:01.484" v="602" actId="21"/>
          <ac:spMkLst>
            <pc:docMk/>
            <pc:sldMk cId="3395608271" sldId="297"/>
            <ac:spMk id="13" creationId="{F89D733F-F855-3DC0-55BA-94C530AED803}"/>
          </ac:spMkLst>
        </pc:spChg>
        <pc:spChg chg="add mod">
          <ac:chgData name="Mihály" userId="40da57c3a14b48cd" providerId="LiveId" clId="{C9BF78CA-CD7F-4AE9-9312-44BCABCE738C}" dt="2023-09-30T19:16:04.487" v="604" actId="21"/>
          <ac:spMkLst>
            <pc:docMk/>
            <pc:sldMk cId="3395608271" sldId="297"/>
            <ac:spMk id="15" creationId="{2ED3162A-D520-117B-A9C8-674794D091DF}"/>
          </ac:spMkLst>
        </pc:spChg>
        <pc:picChg chg="add del mod">
          <ac:chgData name="Mihály" userId="40da57c3a14b48cd" providerId="LiveId" clId="{C9BF78CA-CD7F-4AE9-9312-44BCABCE738C}" dt="2023-09-30T19:16:01.484" v="602" actId="21"/>
          <ac:picMkLst>
            <pc:docMk/>
            <pc:sldMk cId="3395608271" sldId="297"/>
            <ac:picMk id="5" creationId="{90A4EB0F-2DBF-1224-79F7-6281A41CAAF3}"/>
          </ac:picMkLst>
        </pc:picChg>
        <pc:picChg chg="add del mod ord">
          <ac:chgData name="Mihály" userId="40da57c3a14b48cd" providerId="LiveId" clId="{C9BF78CA-CD7F-4AE9-9312-44BCABCE738C}" dt="2023-09-30T19:15:01.145" v="539" actId="478"/>
          <ac:picMkLst>
            <pc:docMk/>
            <pc:sldMk cId="3395608271" sldId="297"/>
            <ac:picMk id="7" creationId="{A94992A8-29C6-938A-EDD6-E818206CE10A}"/>
          </ac:picMkLst>
        </pc:picChg>
        <pc:picChg chg="add del mod ord">
          <ac:chgData name="Mihály" userId="40da57c3a14b48cd" providerId="LiveId" clId="{C9BF78CA-CD7F-4AE9-9312-44BCABCE738C}" dt="2023-09-30T19:16:04.487" v="604" actId="21"/>
          <ac:picMkLst>
            <pc:docMk/>
            <pc:sldMk cId="3395608271" sldId="297"/>
            <ac:picMk id="11" creationId="{75F391C4-A111-8E74-E4FE-34102095EB06}"/>
          </ac:picMkLst>
        </pc:picChg>
      </pc:sldChg>
      <pc:sldChg chg="addSp delSp modSp new mod">
        <pc:chgData name="Mihály" userId="40da57c3a14b48cd" providerId="LiveId" clId="{C9BF78CA-CD7F-4AE9-9312-44BCABCE738C}" dt="2023-09-30T19:16:05.534" v="605"/>
        <pc:sldMkLst>
          <pc:docMk/>
          <pc:sldMk cId="1751209526" sldId="298"/>
        </pc:sldMkLst>
        <pc:spChg chg="mod">
          <ac:chgData name="Mihály" userId="40da57c3a14b48cd" providerId="LiveId" clId="{C9BF78CA-CD7F-4AE9-9312-44BCABCE738C}" dt="2023-09-30T19:15:44.899" v="543"/>
          <ac:spMkLst>
            <pc:docMk/>
            <pc:sldMk cId="1751209526" sldId="298"/>
            <ac:spMk id="2" creationId="{2D93EC70-995B-F4A0-DCF9-416F2A0B4095}"/>
          </ac:spMkLst>
        </pc:spChg>
        <pc:spChg chg="mod">
          <ac:chgData name="Mihály" userId="40da57c3a14b48cd" providerId="LiveId" clId="{C9BF78CA-CD7F-4AE9-9312-44BCABCE738C}" dt="2023-09-30T19:15:49.415" v="566" actId="20577"/>
          <ac:spMkLst>
            <pc:docMk/>
            <pc:sldMk cId="1751209526" sldId="298"/>
            <ac:spMk id="3" creationId="{466AB519-3C6D-AFED-17EA-795BDF83C873}"/>
          </ac:spMkLst>
        </pc:spChg>
        <pc:spChg chg="del">
          <ac:chgData name="Mihály" userId="40da57c3a14b48cd" providerId="LiveId" clId="{C9BF78CA-CD7F-4AE9-9312-44BCABCE738C}" dt="2023-09-30T19:16:02.997" v="603"/>
          <ac:spMkLst>
            <pc:docMk/>
            <pc:sldMk cId="1751209526" sldId="298"/>
            <ac:spMk id="4" creationId="{91C003F1-E641-A7B0-DD95-073B3AC91BE4}"/>
          </ac:spMkLst>
        </pc:spChg>
        <pc:spChg chg="mod">
          <ac:chgData name="Mihály" userId="40da57c3a14b48cd" providerId="LiveId" clId="{C9BF78CA-CD7F-4AE9-9312-44BCABCE738C}" dt="2023-09-30T19:15:56.943" v="601" actId="20577"/>
          <ac:spMkLst>
            <pc:docMk/>
            <pc:sldMk cId="1751209526" sldId="298"/>
            <ac:spMk id="5" creationId="{1D4027C7-8A28-42FA-A95C-45101BA2B7B3}"/>
          </ac:spMkLst>
        </pc:spChg>
        <pc:spChg chg="del">
          <ac:chgData name="Mihály" userId="40da57c3a14b48cd" providerId="LiveId" clId="{C9BF78CA-CD7F-4AE9-9312-44BCABCE738C}" dt="2023-09-30T19:16:05.534" v="605"/>
          <ac:spMkLst>
            <pc:docMk/>
            <pc:sldMk cId="1751209526" sldId="298"/>
            <ac:spMk id="6" creationId="{85F1A7BC-F42A-0519-19A4-334F28E938B9}"/>
          </ac:spMkLst>
        </pc:spChg>
        <pc:picChg chg="add mod">
          <ac:chgData name="Mihály" userId="40da57c3a14b48cd" providerId="LiveId" clId="{C9BF78CA-CD7F-4AE9-9312-44BCABCE738C}" dt="2023-09-30T19:16:02.997" v="603"/>
          <ac:picMkLst>
            <pc:docMk/>
            <pc:sldMk cId="1751209526" sldId="298"/>
            <ac:picMk id="7" creationId="{26665F1E-7DA3-3E0F-FD2A-E813152B703D}"/>
          </ac:picMkLst>
        </pc:picChg>
        <pc:picChg chg="add mod">
          <ac:chgData name="Mihály" userId="40da57c3a14b48cd" providerId="LiveId" clId="{C9BF78CA-CD7F-4AE9-9312-44BCABCE738C}" dt="2023-09-30T19:16:05.534" v="605"/>
          <ac:picMkLst>
            <pc:docMk/>
            <pc:sldMk cId="1751209526" sldId="298"/>
            <ac:picMk id="8" creationId="{10C9CD92-622D-F872-E3BB-1AE92D87EF2F}"/>
          </ac:picMkLst>
        </pc:picChg>
      </pc:sldChg>
      <pc:sldChg chg="addSp delSp modSp add del mod">
        <pc:chgData name="Mihály" userId="40da57c3a14b48cd" providerId="LiveId" clId="{C9BF78CA-CD7F-4AE9-9312-44BCABCE738C}" dt="2023-09-30T19:23:58.356" v="646" actId="47"/>
        <pc:sldMkLst>
          <pc:docMk/>
          <pc:sldMk cId="4170644393" sldId="299"/>
        </pc:sldMkLst>
        <pc:spChg chg="mod">
          <ac:chgData name="Mihály" userId="40da57c3a14b48cd" providerId="LiveId" clId="{C9BF78CA-CD7F-4AE9-9312-44BCABCE738C}" dt="2023-09-30T19:22:36.917" v="629" actId="20577"/>
          <ac:spMkLst>
            <pc:docMk/>
            <pc:sldMk cId="4170644393" sldId="299"/>
            <ac:spMk id="2" creationId="{083DAB2A-108B-E0FE-05D0-028B4A682D5D}"/>
          </ac:spMkLst>
        </pc:spChg>
        <pc:picChg chg="del">
          <ac:chgData name="Mihály" userId="40da57c3a14b48cd" providerId="LiveId" clId="{C9BF78CA-CD7F-4AE9-9312-44BCABCE738C}" dt="2023-09-30T19:22:39.341" v="631" actId="478"/>
          <ac:picMkLst>
            <pc:docMk/>
            <pc:sldMk cId="4170644393" sldId="299"/>
            <ac:picMk id="4" creationId="{6F87E145-A93B-D211-A2FE-718426F0A6AD}"/>
          </ac:picMkLst>
        </pc:picChg>
        <pc:picChg chg="add del mod">
          <ac:chgData name="Mihály" userId="40da57c3a14b48cd" providerId="LiveId" clId="{C9BF78CA-CD7F-4AE9-9312-44BCABCE738C}" dt="2023-09-30T19:23:20.356" v="638" actId="21"/>
          <ac:picMkLst>
            <pc:docMk/>
            <pc:sldMk cId="4170644393" sldId="299"/>
            <ac:picMk id="5" creationId="{F9F1B828-FA85-986C-7F4F-3BEF740A4D82}"/>
          </ac:picMkLst>
        </pc:picChg>
        <pc:picChg chg="del">
          <ac:chgData name="Mihály" userId="40da57c3a14b48cd" providerId="LiveId" clId="{C9BF78CA-CD7F-4AE9-9312-44BCABCE738C}" dt="2023-09-30T19:22:38.877" v="630" actId="478"/>
          <ac:picMkLst>
            <pc:docMk/>
            <pc:sldMk cId="4170644393" sldId="299"/>
            <ac:picMk id="9" creationId="{83764A5A-88AE-8C50-C980-6AA19383249B}"/>
          </ac:picMkLst>
        </pc:picChg>
      </pc:sldChg>
      <pc:sldChg chg="addSp modSp add mod">
        <pc:chgData name="Mihály" userId="40da57c3a14b48cd" providerId="LiveId" clId="{C9BF78CA-CD7F-4AE9-9312-44BCABCE738C}" dt="2023-09-30T19:36:08.020" v="881" actId="1076"/>
        <pc:sldMkLst>
          <pc:docMk/>
          <pc:sldMk cId="3294821906" sldId="300"/>
        </pc:sldMkLst>
        <pc:spChg chg="mod">
          <ac:chgData name="Mihály" userId="40da57c3a14b48cd" providerId="LiveId" clId="{C9BF78CA-CD7F-4AE9-9312-44BCABCE738C}" dt="2023-09-30T19:22:45.174" v="635" actId="20577"/>
          <ac:spMkLst>
            <pc:docMk/>
            <pc:sldMk cId="3294821906" sldId="300"/>
            <ac:spMk id="2" creationId="{083DAB2A-108B-E0FE-05D0-028B4A682D5D}"/>
          </ac:spMkLst>
        </pc:spChg>
        <pc:picChg chg="add mod">
          <ac:chgData name="Mihály" userId="40da57c3a14b48cd" providerId="LiveId" clId="{C9BF78CA-CD7F-4AE9-9312-44BCABCE738C}" dt="2023-09-30T19:36:08.020" v="881" actId="1076"/>
          <ac:picMkLst>
            <pc:docMk/>
            <pc:sldMk cId="3294821906" sldId="300"/>
            <ac:picMk id="4" creationId="{6ADBB916-BABD-B75A-407B-2DDE884D178C}"/>
          </ac:picMkLst>
        </pc:picChg>
      </pc:sldChg>
      <pc:sldChg chg="addSp delSp modSp new mod">
        <pc:chgData name="Mihály" userId="40da57c3a14b48cd" providerId="LiveId" clId="{C9BF78CA-CD7F-4AE9-9312-44BCABCE738C}" dt="2023-09-30T19:33:04.067" v="878" actId="20577"/>
        <pc:sldMkLst>
          <pc:docMk/>
          <pc:sldMk cId="615860701" sldId="301"/>
        </pc:sldMkLst>
        <pc:spChg chg="mod">
          <ac:chgData name="Mihály" userId="40da57c3a14b48cd" providerId="LiveId" clId="{C9BF78CA-CD7F-4AE9-9312-44BCABCE738C}" dt="2023-09-30T19:23:55.194" v="645"/>
          <ac:spMkLst>
            <pc:docMk/>
            <pc:sldMk cId="615860701" sldId="301"/>
            <ac:spMk id="2" creationId="{6F2F7949-C322-DA48-2051-62E12E7CE231}"/>
          </ac:spMkLst>
        </pc:spChg>
        <pc:spChg chg="add del">
          <ac:chgData name="Mihály" userId="40da57c3a14b48cd" providerId="LiveId" clId="{C9BF78CA-CD7F-4AE9-9312-44BCABCE738C}" dt="2023-09-30T19:23:39.582" v="641"/>
          <ac:spMkLst>
            <pc:docMk/>
            <pc:sldMk cId="615860701" sldId="301"/>
            <ac:spMk id="3" creationId="{950F3AB8-E5E1-25D9-FE69-03725B7EABB6}"/>
          </ac:spMkLst>
        </pc:spChg>
        <pc:spChg chg="mod">
          <ac:chgData name="Mihály" userId="40da57c3a14b48cd" providerId="LiveId" clId="{C9BF78CA-CD7F-4AE9-9312-44BCABCE738C}" dt="2023-09-30T19:33:04.067" v="878" actId="20577"/>
          <ac:spMkLst>
            <pc:docMk/>
            <pc:sldMk cId="615860701" sldId="301"/>
            <ac:spMk id="4" creationId="{580B8F8A-654B-357B-790F-8598CB6E3254}"/>
          </ac:spMkLst>
        </pc:spChg>
        <pc:picChg chg="add del mod">
          <ac:chgData name="Mihály" userId="40da57c3a14b48cd" providerId="LiveId" clId="{C9BF78CA-CD7F-4AE9-9312-44BCABCE738C}" dt="2023-09-30T19:23:39.582" v="641"/>
          <ac:picMkLst>
            <pc:docMk/>
            <pc:sldMk cId="615860701" sldId="301"/>
            <ac:picMk id="5" creationId="{FAF5620F-3C63-3EEF-5EE1-5312141F291E}"/>
          </ac:picMkLst>
        </pc:picChg>
        <pc:picChg chg="add mod">
          <ac:chgData name="Mihály" userId="40da57c3a14b48cd" providerId="LiveId" clId="{C9BF78CA-CD7F-4AE9-9312-44BCABCE738C}" dt="2023-09-30T19:23:49.312" v="644" actId="1076"/>
          <ac:picMkLst>
            <pc:docMk/>
            <pc:sldMk cId="615860701" sldId="301"/>
            <ac:picMk id="6" creationId="{C7C146E5-AACB-F4D3-CAF1-60296D91D03C}"/>
          </ac:picMkLst>
        </pc:picChg>
      </pc:sldChg>
      <pc:sldChg chg="add del">
        <pc:chgData name="Mihály" userId="40da57c3a14b48cd" providerId="LiveId" clId="{C9BF78CA-CD7F-4AE9-9312-44BCABCE738C}" dt="2023-09-30T19:48:47.778" v="883" actId="47"/>
        <pc:sldMkLst>
          <pc:docMk/>
          <pc:sldMk cId="1944498350" sldId="302"/>
        </pc:sldMkLst>
      </pc:sldChg>
      <pc:sldChg chg="addSp delSp modSp new mod">
        <pc:chgData name="Mihály" userId="40da57c3a14b48cd" providerId="LiveId" clId="{C9BF78CA-CD7F-4AE9-9312-44BCABCE738C}" dt="2023-09-30T19:54:26.447" v="893" actId="1076"/>
        <pc:sldMkLst>
          <pc:docMk/>
          <pc:sldMk cId="4163331546" sldId="302"/>
        </pc:sldMkLst>
        <pc:spChg chg="mod">
          <ac:chgData name="Mihály" userId="40da57c3a14b48cd" providerId="LiveId" clId="{C9BF78CA-CD7F-4AE9-9312-44BCABCE738C}" dt="2023-09-30T19:48:56.394" v="885"/>
          <ac:spMkLst>
            <pc:docMk/>
            <pc:sldMk cId="4163331546" sldId="302"/>
            <ac:spMk id="2" creationId="{057DD204-F330-AC62-DC13-268672EFEDC8}"/>
          </ac:spMkLst>
        </pc:spChg>
        <pc:spChg chg="del">
          <ac:chgData name="Mihály" userId="40da57c3a14b48cd" providerId="LiveId" clId="{C9BF78CA-CD7F-4AE9-9312-44BCABCE738C}" dt="2023-09-30T19:53:52.522" v="886"/>
          <ac:spMkLst>
            <pc:docMk/>
            <pc:sldMk cId="4163331546" sldId="302"/>
            <ac:spMk id="3" creationId="{45D819D8-5447-BCDB-52A9-BA262EF602E5}"/>
          </ac:spMkLst>
        </pc:spChg>
        <pc:picChg chg="add mod">
          <ac:chgData name="Mihály" userId="40da57c3a14b48cd" providerId="LiveId" clId="{C9BF78CA-CD7F-4AE9-9312-44BCABCE738C}" dt="2023-09-30T19:54:26.447" v="893" actId="1076"/>
          <ac:picMkLst>
            <pc:docMk/>
            <pc:sldMk cId="4163331546" sldId="302"/>
            <ac:picMk id="1026" creationId="{FA655BBB-9D5B-CC6D-5807-8E905C70E2DA}"/>
          </ac:picMkLst>
        </pc:picChg>
      </pc:sldChg>
      <pc:sldChg chg="addSp delSp modSp add mod ord">
        <pc:chgData name="Mihály" userId="40da57c3a14b48cd" providerId="LiveId" clId="{C9BF78CA-CD7F-4AE9-9312-44BCABCE738C}" dt="2023-09-30T20:03:13.568" v="914"/>
        <pc:sldMkLst>
          <pc:docMk/>
          <pc:sldMk cId="3824465961" sldId="303"/>
        </pc:sldMkLst>
        <pc:spChg chg="add del mod">
          <ac:chgData name="Mihály" userId="40da57c3a14b48cd" providerId="LiveId" clId="{C9BF78CA-CD7F-4AE9-9312-44BCABCE738C}" dt="2023-09-30T19:59:46.984" v="899" actId="22"/>
          <ac:spMkLst>
            <pc:docMk/>
            <pc:sldMk cId="3824465961" sldId="303"/>
            <ac:spMk id="3" creationId="{5D1C891C-72A0-9B64-53F1-71B266CBAF33}"/>
          </ac:spMkLst>
        </pc:spChg>
        <pc:picChg chg="add mod ord">
          <ac:chgData name="Mihály" userId="40da57c3a14b48cd" providerId="LiveId" clId="{C9BF78CA-CD7F-4AE9-9312-44BCABCE738C}" dt="2023-09-30T19:59:46.984" v="899" actId="22"/>
          <ac:picMkLst>
            <pc:docMk/>
            <pc:sldMk cId="3824465961" sldId="303"/>
            <ac:picMk id="5" creationId="{9EEB2F49-0883-1516-26A4-E8BD9DB199AC}"/>
          </ac:picMkLst>
        </pc:picChg>
        <pc:picChg chg="del">
          <ac:chgData name="Mihály" userId="40da57c3a14b48cd" providerId="LiveId" clId="{C9BF78CA-CD7F-4AE9-9312-44BCABCE738C}" dt="2023-09-30T19:59:35.579" v="895" actId="478"/>
          <ac:picMkLst>
            <pc:docMk/>
            <pc:sldMk cId="3824465961" sldId="303"/>
            <ac:picMk id="1026" creationId="{FA655BBB-9D5B-CC6D-5807-8E905C70E2DA}"/>
          </ac:picMkLst>
        </pc:picChg>
      </pc:sldChg>
      <pc:sldChg chg="addSp delSp modSp add del">
        <pc:chgData name="Mihály" userId="40da57c3a14b48cd" providerId="LiveId" clId="{C9BF78CA-CD7F-4AE9-9312-44BCABCE738C}" dt="2023-09-30T19:59:40.260" v="898" actId="47"/>
        <pc:sldMkLst>
          <pc:docMk/>
          <pc:sldMk cId="2513681014" sldId="304"/>
        </pc:sldMkLst>
        <pc:spChg chg="add mod">
          <ac:chgData name="Mihály" userId="40da57c3a14b48cd" providerId="LiveId" clId="{C9BF78CA-CD7F-4AE9-9312-44BCABCE738C}" dt="2023-09-30T19:59:39.122" v="897" actId="478"/>
          <ac:spMkLst>
            <pc:docMk/>
            <pc:sldMk cId="2513681014" sldId="304"/>
            <ac:spMk id="3" creationId="{A265446F-1FEC-ECB1-E52C-F11D8E0FF5F8}"/>
          </ac:spMkLst>
        </pc:spChg>
        <pc:picChg chg="del">
          <ac:chgData name="Mihály" userId="40da57c3a14b48cd" providerId="LiveId" clId="{C9BF78CA-CD7F-4AE9-9312-44BCABCE738C}" dt="2023-09-30T19:59:39.122" v="897" actId="478"/>
          <ac:picMkLst>
            <pc:docMk/>
            <pc:sldMk cId="2513681014" sldId="304"/>
            <ac:picMk id="1026" creationId="{FA655BBB-9D5B-CC6D-5807-8E905C70E2DA}"/>
          </ac:picMkLst>
        </pc:picChg>
      </pc:sldChg>
      <pc:sldChg chg="addSp delSp modSp new mod">
        <pc:chgData name="Mihály" userId="40da57c3a14b48cd" providerId="LiveId" clId="{C9BF78CA-CD7F-4AE9-9312-44BCABCE738C}" dt="2023-09-30T20:06:27.374" v="922" actId="1076"/>
        <pc:sldMkLst>
          <pc:docMk/>
          <pc:sldMk cId="2782402760" sldId="304"/>
        </pc:sldMkLst>
        <pc:spChg chg="mod">
          <ac:chgData name="Mihály" userId="40da57c3a14b48cd" providerId="LiveId" clId="{C9BF78CA-CD7F-4AE9-9312-44BCABCE738C}" dt="2023-09-30T20:01:12.746" v="909" actId="20577"/>
          <ac:spMkLst>
            <pc:docMk/>
            <pc:sldMk cId="2782402760" sldId="304"/>
            <ac:spMk id="2" creationId="{B988CD4D-80A7-2BBB-B31B-A6AA690D166B}"/>
          </ac:spMkLst>
        </pc:spChg>
        <pc:spChg chg="del">
          <ac:chgData name="Mihály" userId="40da57c3a14b48cd" providerId="LiveId" clId="{C9BF78CA-CD7F-4AE9-9312-44BCABCE738C}" dt="2023-09-30T20:03:25.980" v="915" actId="22"/>
          <ac:spMkLst>
            <pc:docMk/>
            <pc:sldMk cId="2782402760" sldId="304"/>
            <ac:spMk id="3" creationId="{E9CCCC2E-0CD3-467B-D5E7-887081247AC4}"/>
          </ac:spMkLst>
        </pc:spChg>
        <pc:picChg chg="add mod ord">
          <ac:chgData name="Mihály" userId="40da57c3a14b48cd" providerId="LiveId" clId="{C9BF78CA-CD7F-4AE9-9312-44BCABCE738C}" dt="2023-09-30T20:06:27.374" v="922" actId="1076"/>
          <ac:picMkLst>
            <pc:docMk/>
            <pc:sldMk cId="2782402760" sldId="304"/>
            <ac:picMk id="5" creationId="{65528FF6-3676-8CD4-983F-669FADC3D84A}"/>
          </ac:picMkLst>
        </pc:picChg>
        <pc:picChg chg="add mod">
          <ac:chgData name="Mihály" userId="40da57c3a14b48cd" providerId="LiveId" clId="{C9BF78CA-CD7F-4AE9-9312-44BCABCE738C}" dt="2023-09-30T20:06:22.056" v="921" actId="1076"/>
          <ac:picMkLst>
            <pc:docMk/>
            <pc:sldMk cId="2782402760" sldId="304"/>
            <ac:picMk id="7" creationId="{6F409E80-B540-91D2-7637-D5D7D7FE3B76}"/>
          </ac:picMkLst>
        </pc:picChg>
      </pc:sldChg>
      <pc:sldChg chg="addSp delSp modSp add mod">
        <pc:chgData name="Mihály" userId="40da57c3a14b48cd" providerId="LiveId" clId="{C9BF78CA-CD7F-4AE9-9312-44BCABCE738C}" dt="2023-09-30T20:23:36.418" v="931" actId="1076"/>
        <pc:sldMkLst>
          <pc:docMk/>
          <pc:sldMk cId="2342783907" sldId="305"/>
        </pc:sldMkLst>
        <pc:spChg chg="add del mod">
          <ac:chgData name="Mihály" userId="40da57c3a14b48cd" providerId="LiveId" clId="{C9BF78CA-CD7F-4AE9-9312-44BCABCE738C}" dt="2023-09-30T20:22:27.274" v="926" actId="22"/>
          <ac:spMkLst>
            <pc:docMk/>
            <pc:sldMk cId="2342783907" sldId="305"/>
            <ac:spMk id="4" creationId="{418B424B-05ED-4E3B-F6BC-D1747EE8A9D9}"/>
          </ac:spMkLst>
        </pc:spChg>
        <pc:picChg chg="del">
          <ac:chgData name="Mihály" userId="40da57c3a14b48cd" providerId="LiveId" clId="{C9BF78CA-CD7F-4AE9-9312-44BCABCE738C}" dt="2023-09-30T20:08:27.676" v="924" actId="478"/>
          <ac:picMkLst>
            <pc:docMk/>
            <pc:sldMk cId="2342783907" sldId="305"/>
            <ac:picMk id="5" creationId="{65528FF6-3676-8CD4-983F-669FADC3D84A}"/>
          </ac:picMkLst>
        </pc:picChg>
        <pc:picChg chg="del">
          <ac:chgData name="Mihály" userId="40da57c3a14b48cd" providerId="LiveId" clId="{C9BF78CA-CD7F-4AE9-9312-44BCABCE738C}" dt="2023-09-30T20:08:28.799" v="925" actId="478"/>
          <ac:picMkLst>
            <pc:docMk/>
            <pc:sldMk cId="2342783907" sldId="305"/>
            <ac:picMk id="7" creationId="{6F409E80-B540-91D2-7637-D5D7D7FE3B76}"/>
          </ac:picMkLst>
        </pc:picChg>
        <pc:picChg chg="add mod ord">
          <ac:chgData name="Mihály" userId="40da57c3a14b48cd" providerId="LiveId" clId="{C9BF78CA-CD7F-4AE9-9312-44BCABCE738C}" dt="2023-09-30T20:23:36.418" v="931" actId="1076"/>
          <ac:picMkLst>
            <pc:docMk/>
            <pc:sldMk cId="2342783907" sldId="305"/>
            <ac:picMk id="8" creationId="{D1A7DFE9-ECB0-4D62-EE2A-AEE7FE5DCF08}"/>
          </ac:picMkLst>
        </pc:picChg>
        <pc:picChg chg="add mod">
          <ac:chgData name="Mihály" userId="40da57c3a14b48cd" providerId="LiveId" clId="{C9BF78CA-CD7F-4AE9-9312-44BCABCE738C}" dt="2023-09-30T20:23:30.916" v="929" actId="1076"/>
          <ac:picMkLst>
            <pc:docMk/>
            <pc:sldMk cId="2342783907" sldId="305"/>
            <ac:picMk id="10" creationId="{F465C737-3737-909C-6C1C-19883FDE7CC6}"/>
          </ac:picMkLst>
        </pc:picChg>
      </pc:sldChg>
      <pc:sldChg chg="addSp delSp modSp new mod">
        <pc:chgData name="Mihály" userId="40da57c3a14b48cd" providerId="LiveId" clId="{C9BF78CA-CD7F-4AE9-9312-44BCABCE738C}" dt="2023-09-30T22:23:16.083" v="1002" actId="14100"/>
        <pc:sldMkLst>
          <pc:docMk/>
          <pc:sldMk cId="849188416" sldId="306"/>
        </pc:sldMkLst>
        <pc:spChg chg="mod">
          <ac:chgData name="Mihály" userId="40da57c3a14b48cd" providerId="LiveId" clId="{C9BF78CA-CD7F-4AE9-9312-44BCABCE738C}" dt="2023-09-30T22:21:53.219" v="993" actId="20577"/>
          <ac:spMkLst>
            <pc:docMk/>
            <pc:sldMk cId="849188416" sldId="306"/>
            <ac:spMk id="2" creationId="{9A5EB845-2AA7-B371-E8D9-35F537CB5B14}"/>
          </ac:spMkLst>
        </pc:spChg>
        <pc:spChg chg="del">
          <ac:chgData name="Mihály" userId="40da57c3a14b48cd" providerId="LiveId" clId="{C9BF78CA-CD7F-4AE9-9312-44BCABCE738C}" dt="2023-09-30T22:23:04.381" v="999"/>
          <ac:spMkLst>
            <pc:docMk/>
            <pc:sldMk cId="849188416" sldId="306"/>
            <ac:spMk id="3" creationId="{4E055301-704F-C5B8-1E2B-C8FFF8B721DB}"/>
          </ac:spMkLst>
        </pc:spChg>
        <pc:spChg chg="del">
          <ac:chgData name="Mihály" userId="40da57c3a14b48cd" providerId="LiveId" clId="{C9BF78CA-CD7F-4AE9-9312-44BCABCE738C}" dt="2023-09-30T22:23:06.975" v="1000"/>
          <ac:spMkLst>
            <pc:docMk/>
            <pc:sldMk cId="849188416" sldId="306"/>
            <ac:spMk id="4" creationId="{6239C7C7-FFAE-3170-7E92-3661B0CA2588}"/>
          </ac:spMkLst>
        </pc:spChg>
        <pc:picChg chg="add mod">
          <ac:chgData name="Mihály" userId="40da57c3a14b48cd" providerId="LiveId" clId="{C9BF78CA-CD7F-4AE9-9312-44BCABCE738C}" dt="2023-09-30T22:23:13.493" v="1001" actId="14100"/>
          <ac:picMkLst>
            <pc:docMk/>
            <pc:sldMk cId="849188416" sldId="306"/>
            <ac:picMk id="6" creationId="{CB5A5B08-BC56-9A40-49A3-00D88FE84A49}"/>
          </ac:picMkLst>
        </pc:picChg>
        <pc:picChg chg="add mod">
          <ac:chgData name="Mihály" userId="40da57c3a14b48cd" providerId="LiveId" clId="{C9BF78CA-CD7F-4AE9-9312-44BCABCE738C}" dt="2023-09-30T22:23:16.083" v="1002" actId="14100"/>
          <ac:picMkLst>
            <pc:docMk/>
            <pc:sldMk cId="849188416" sldId="306"/>
            <ac:picMk id="8" creationId="{7281A942-3512-0769-7CC7-A1052608485A}"/>
          </ac:picMkLst>
        </pc:picChg>
      </pc:sldChg>
      <pc:sldChg chg="addSp delSp modSp new mod">
        <pc:chgData name="Mihály" userId="40da57c3a14b48cd" providerId="LiveId" clId="{C9BF78CA-CD7F-4AE9-9312-44BCABCE738C}" dt="2023-09-30T22:22:58.288" v="998" actId="1076"/>
        <pc:sldMkLst>
          <pc:docMk/>
          <pc:sldMk cId="851736113" sldId="307"/>
        </pc:sldMkLst>
        <pc:spChg chg="mod">
          <ac:chgData name="Mihály" userId="40da57c3a14b48cd" providerId="LiveId" clId="{C9BF78CA-CD7F-4AE9-9312-44BCABCE738C}" dt="2023-09-30T22:22:10.821" v="995"/>
          <ac:spMkLst>
            <pc:docMk/>
            <pc:sldMk cId="851736113" sldId="307"/>
            <ac:spMk id="2" creationId="{2EB2F8C6-775F-5BC1-2A43-F340E3F59486}"/>
          </ac:spMkLst>
        </pc:spChg>
        <pc:spChg chg="del">
          <ac:chgData name="Mihály" userId="40da57c3a14b48cd" providerId="LiveId" clId="{C9BF78CA-CD7F-4AE9-9312-44BCABCE738C}" dt="2023-09-30T22:22:49.376" v="996"/>
          <ac:spMkLst>
            <pc:docMk/>
            <pc:sldMk cId="851736113" sldId="307"/>
            <ac:spMk id="3" creationId="{B5D6ABA2-F6AC-5C66-A9E9-0EAA7A8A6457}"/>
          </ac:spMkLst>
        </pc:spChg>
        <pc:picChg chg="add mod">
          <ac:chgData name="Mihály" userId="40da57c3a14b48cd" providerId="LiveId" clId="{C9BF78CA-CD7F-4AE9-9312-44BCABCE738C}" dt="2023-09-30T22:22:58.288" v="998" actId="1076"/>
          <ac:picMkLst>
            <pc:docMk/>
            <pc:sldMk cId="851736113" sldId="307"/>
            <ac:picMk id="5" creationId="{C5868C17-A513-ED58-EADA-59A091BA12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D7DF8-4D56-4A57-A18B-3BF2A5886CB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AEA93-0341-47E8-8612-DA2FF229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meddő teljesítmény szükséges a felmágnesezéshez. A szinkron reluktancia gépnek sok meddő kell, így a </a:t>
            </a:r>
            <a:r>
              <a:rPr lang="hu-HU" dirty="0" err="1"/>
              <a:t>cosPHI</a:t>
            </a:r>
            <a:r>
              <a:rPr lang="hu-HU" dirty="0"/>
              <a:t> kicsi. Adott mechanikai teljesítményhez nagyobb áramra tervezett </a:t>
            </a:r>
            <a:r>
              <a:rPr lang="hu-HU" dirty="0" err="1"/>
              <a:t>inverter</a:t>
            </a:r>
            <a:r>
              <a:rPr lang="hu-HU" dirty="0"/>
              <a:t> szükséges.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5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6EC-EB73-A72D-BEC5-85F9062DE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06B8A-F6C8-B53E-D8E9-2F174D120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4B2A2-B5CE-9CB3-432C-B9AB4BF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0A95-9640-1D08-8D06-8CC5676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7C7E2-0163-03E3-7DB5-413C266C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5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5CBE-8A6B-35FC-9D9D-3BC30C7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96E0E-BBD5-E52C-F642-A4C2AF7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F5A12-1530-0011-4BC9-820FDCF0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ABA57-B596-F1D0-F760-74B8537E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69367-B2A3-A194-DDBC-688D211A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2737A-F134-CDC5-CCC8-326C3C941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2876F-3833-9CD9-4491-E4A5295C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E5D9-8467-55D5-A0B0-FBD2EC05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B94B-143D-4E90-EFFC-560505DA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B14E-A460-BECC-A43B-ACA62A54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35FB-699A-F5AD-7940-15A799F2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3245C-AE9E-3561-CDC1-DF0A1E85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9ACC-1EA4-7E59-C971-EEBED757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9957E-F518-0CAE-0472-D300F5B8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14BA-77E0-4CCF-2DBE-993D8FD3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9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915-E494-2D7A-8247-8589D67C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90492-594B-D40D-20A3-6703A3433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C47E5-ACE1-7407-4079-6AEC3FEF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7470-58D7-5749-EBDD-382F982A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91DCB-429E-24BE-CE95-2D434A16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3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BA11-B799-8D8C-3B16-8EB6BBFD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6C0A-5FEC-A53A-782B-E16B7EECF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5881C-F426-8F3F-3958-237C5F785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6953-FBAC-B8CB-6244-46B8711C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25B9-86D5-57C4-098E-93AF6B7D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0B893-4FC4-9238-AA1A-F3F7C187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3842-EF7E-572F-416C-CFAD9D6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90CD-71C6-6813-7818-D293E1BD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12838-75CC-B9BC-200E-3C368EDC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866-BBAD-899D-C22C-D3C51AE76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69FA8-0A3F-F600-AD61-9D3898CE6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8381C-8364-DF44-6E08-ACD092BD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0ECB-A817-003A-62BA-A7AC90E8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E5133-E175-5DD9-5495-7DB2BEB9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F336-5C1E-E5C2-06F8-78B31A69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0A093-A88B-2AB7-AA10-FB5BEB9A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4D309-0DDC-6030-14F0-8CC18CB0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8006C-E1CC-929B-28EF-38D8C784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4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59AE-6110-A06C-86B3-BC7C076C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3CF4-0BDA-75BC-FD26-682FCD34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4855-B129-AA2B-CF4B-170E9246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5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5365-8481-1067-C907-80710FEC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DE21-0A57-D2BB-D6DD-691E896F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FA561-9C56-C0D9-6893-6C00718E5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AB6A-4DA2-2F4F-DCB7-9C671B77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2FE91-43D6-BEBB-D6F2-F6652B03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C35AD-2213-0968-EA67-674761FD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2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AFB5-E72C-05EC-B60D-C2C957F2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BAB58-868C-04CA-583B-2684A4CF1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41AA-FD1E-F3B9-8BEB-FE2AEE55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91020-7322-0400-35FD-CF0FF6E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7201-7656-6DB7-4547-71402904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6224-1737-D4D8-BBE0-B977F5AA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47EF9-B946-FA64-0C04-513A1F8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E7142-CA6C-3FF1-3C83-2EB8CE44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D80D-5436-0E33-8D56-3DFA3FEEC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7DA78-6003-4832-B42D-82EA5AC41AB1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2C8B-C98F-14FA-1CD9-866014283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2A7E-8CAC-CBDC-DBB5-473FE0F9F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avaria-direct.co.za/scheme/calculato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bavaria-direct.co.za/scheme/calculato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zk.org/files/Villamos-jarmuhajtasok-fejlodese.pdf" TargetMode="External"/><Relationship Id="rId3" Type="http://schemas.openxmlformats.org/officeDocument/2006/relationships/hyperlink" Target="https://www.lesics.com/how-synchronous-reluctance-motor-work.html" TargetMode="External"/><Relationship Id="rId7" Type="http://schemas.openxmlformats.org/officeDocument/2006/relationships/hyperlink" Target="https://bavaria-direct.co.za/scheme/calculator/" TargetMode="External"/><Relationship Id="rId2" Type="http://schemas.openxmlformats.org/officeDocument/2006/relationships/hyperlink" Target="https://www.lesics.com/basics-of-synchronous-reluctance-moto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dengineeringem.blogspot.com/2018/06/toyota-prius-winding-scheme.html" TargetMode="External"/><Relationship Id="rId5" Type="http://schemas.openxmlformats.org/officeDocument/2006/relationships/hyperlink" Target="https://docplayer.hu/17884116-Hajtasszabalyozasok-bmevivem175-schmidt-istvan-veszpremi-karoly.html" TargetMode="External"/><Relationship Id="rId4" Type="http://schemas.openxmlformats.org/officeDocument/2006/relationships/hyperlink" Target="https://www.youtube.com/watch?v=vvw6k4ppUZU" TargetMode="External"/><Relationship Id="rId9" Type="http://schemas.openxmlformats.org/officeDocument/2006/relationships/hyperlink" Target="https://www.electronics-tutorials.ws/electromagnetism/magnetic-hysteresi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A769-4B27-E2A6-D0C0-CAB323994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Kísérleti szinkron reluktancia villamos gép végeselemes analízise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51DA1-454C-8101-0050-6257EFB65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hu-HU" dirty="0"/>
              <a:t>Katona Mihály</a:t>
            </a:r>
            <a:br>
              <a:rPr lang="hu-HU" dirty="0"/>
            </a:br>
            <a:r>
              <a:rPr lang="hu-HU" dirty="0"/>
              <a:t>Kutató-fejlesztő mérnök – Robert Bosch Kft.</a:t>
            </a:r>
          </a:p>
          <a:p>
            <a:pPr algn="l"/>
            <a:r>
              <a:rPr lang="hu-HU" dirty="0"/>
              <a:t>PhD hallgató – Széchenyi István Egyetem</a:t>
            </a:r>
          </a:p>
          <a:p>
            <a:pPr algn="l"/>
            <a:r>
              <a:rPr lang="hu-HU" dirty="0"/>
              <a:t>2023.10.03.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35AD-5BB8-C1EA-5F13-2BC6B2CC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ADC4D-11B2-325A-2F94-D4FAA235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4645"/>
            <a:ext cx="10515600" cy="3553298"/>
          </a:xfrm>
        </p:spPr>
      </p:pic>
    </p:spTree>
    <p:extLst>
      <p:ext uri="{BB962C8B-B14F-4D97-AF65-F5344CB8AC3E}">
        <p14:creationId xmlns:p14="http://schemas.microsoft.com/office/powerpoint/2010/main" val="289585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CED-7E68-A590-4A9B-7B78D7E2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3E77-E4DC-8D2F-1992-7BF03B3B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Hosszirány (d): A </a:t>
            </a:r>
            <a:r>
              <a:rPr lang="hu-HU" dirty="0" err="1"/>
              <a:t>sztátor</a:t>
            </a:r>
            <a:r>
              <a:rPr lang="hu-HU" dirty="0"/>
              <a:t> tekercselés gerjesztése által létrehozott mágneses térben a rotor azon iránya, ahol a mágneses fluxussűrűség vagy más nevén indukció az adott konstrukcióban a legnagyobb.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D8F0B-1E62-CB5D-A845-A6305F9C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90" y="3429000"/>
            <a:ext cx="5007910" cy="3079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BA7EF-DBB2-4EE6-ACD2-BC3A33A8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52104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CED-7E68-A590-4A9B-7B78D7E2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3E77-E4DC-8D2F-1992-7BF03B3B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Keresztirány (q): A </a:t>
            </a:r>
            <a:r>
              <a:rPr lang="hu-HU" dirty="0" err="1"/>
              <a:t>sztátor</a:t>
            </a:r>
            <a:r>
              <a:rPr lang="hu-HU" dirty="0"/>
              <a:t> tekercselés gerjesztése által létrehozott mágneses térben a rotor azon iránya, ahol a mágneses fluxussűrűség vagy más nevén indukció az adott konstrukcióban a legkisebb.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C8E50-8A02-E8B2-37E1-256156D6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86710"/>
            <a:ext cx="5542298" cy="3106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935F0-B27C-2CAE-4C3A-C8C650BF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9" y="3429000"/>
            <a:ext cx="5037217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4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D140-990E-2F87-56FE-654CE3A9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08EC2-9C19-EE09-1AD0-BEC6325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911"/>
            <a:ext cx="10515600" cy="4626864"/>
          </a:xfrm>
        </p:spPr>
      </p:pic>
    </p:spTree>
    <p:extLst>
      <p:ext uri="{BB962C8B-B14F-4D97-AF65-F5344CB8AC3E}">
        <p14:creationId xmlns:p14="http://schemas.microsoft.com/office/powerpoint/2010/main" val="340991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D83E-9819-BCD2-4A36-0973A2E2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domének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B2539-4DE2-F370-96B6-3F82030A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552" y="1265999"/>
            <a:ext cx="9454896" cy="5390651"/>
          </a:xfrm>
        </p:spPr>
      </p:pic>
    </p:spTree>
    <p:extLst>
      <p:ext uri="{BB962C8B-B14F-4D97-AF65-F5344CB8AC3E}">
        <p14:creationId xmlns:p14="http://schemas.microsoft.com/office/powerpoint/2010/main" val="87319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44FDD-D457-C1F7-97F1-F1FC06D1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542" y="1283360"/>
            <a:ext cx="5576916" cy="5433099"/>
          </a:xfrm>
        </p:spPr>
      </p:pic>
    </p:spTree>
    <p:extLst>
      <p:ext uri="{BB962C8B-B14F-4D97-AF65-F5344CB8AC3E}">
        <p14:creationId xmlns:p14="http://schemas.microsoft.com/office/powerpoint/2010/main" val="50107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44FDD-D457-C1F7-97F1-F1FC06D1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542" y="1283360"/>
            <a:ext cx="5576916" cy="5433099"/>
          </a:xfr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F36E140D-58E3-B01F-C938-FC97625505D0}"/>
              </a:ext>
            </a:extLst>
          </p:cNvPr>
          <p:cNvSpPr/>
          <p:nvPr/>
        </p:nvSpPr>
        <p:spPr>
          <a:xfrm>
            <a:off x="5859780" y="972293"/>
            <a:ext cx="472440" cy="3008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F82E9A1-5F71-CA53-FCC7-64644DE5E07A}"/>
              </a:ext>
            </a:extLst>
          </p:cNvPr>
          <p:cNvSpPr/>
          <p:nvPr/>
        </p:nvSpPr>
        <p:spPr>
          <a:xfrm rot="2700000">
            <a:off x="6941946" y="1468730"/>
            <a:ext cx="472440" cy="300837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E2AD-D300-96DF-DAD2-5DA927D281CB}"/>
              </a:ext>
            </a:extLst>
          </p:cNvPr>
          <p:cNvSpPr txBox="1"/>
          <p:nvPr/>
        </p:nvSpPr>
        <p:spPr>
          <a:xfrm>
            <a:off x="6174556" y="417145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q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5650-7559-B5F9-8FFE-287DE582E6F2}"/>
              </a:ext>
            </a:extLst>
          </p:cNvPr>
          <p:cNvSpPr txBox="1"/>
          <p:nvPr/>
        </p:nvSpPr>
        <p:spPr>
          <a:xfrm>
            <a:off x="8253014" y="1540090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8213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D744BB-4FD9-365A-5301-2A3E8457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0" y="1027906"/>
            <a:ext cx="9431066" cy="554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F36E140D-58E3-B01F-C938-FC97625505D0}"/>
              </a:ext>
            </a:extLst>
          </p:cNvPr>
          <p:cNvSpPr/>
          <p:nvPr/>
        </p:nvSpPr>
        <p:spPr>
          <a:xfrm>
            <a:off x="5823846" y="616761"/>
            <a:ext cx="472440" cy="3008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F82E9A1-5F71-CA53-FCC7-64644DE5E07A}"/>
              </a:ext>
            </a:extLst>
          </p:cNvPr>
          <p:cNvSpPr/>
          <p:nvPr/>
        </p:nvSpPr>
        <p:spPr>
          <a:xfrm rot="2700000">
            <a:off x="9230402" y="1065226"/>
            <a:ext cx="472440" cy="300837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E2AD-D300-96DF-DAD2-5DA927D281CB}"/>
              </a:ext>
            </a:extLst>
          </p:cNvPr>
          <p:cNvSpPr txBox="1"/>
          <p:nvPr/>
        </p:nvSpPr>
        <p:spPr>
          <a:xfrm>
            <a:off x="6296286" y="340386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q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5650-7559-B5F9-8FFE-287DE582E6F2}"/>
              </a:ext>
            </a:extLst>
          </p:cNvPr>
          <p:cNvSpPr txBox="1"/>
          <p:nvPr/>
        </p:nvSpPr>
        <p:spPr>
          <a:xfrm>
            <a:off x="10459874" y="1659284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0125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42D0-EF44-5DB1-1754-E584E907F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60" y="154902"/>
            <a:ext cx="9555480" cy="6703098"/>
          </a:xfrm>
        </p:spPr>
      </p:pic>
    </p:spTree>
    <p:extLst>
      <p:ext uri="{BB962C8B-B14F-4D97-AF65-F5344CB8AC3E}">
        <p14:creationId xmlns:p14="http://schemas.microsoft.com/office/powerpoint/2010/main" val="4549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8D7F4-E916-F34C-D49D-68ACB5BDE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114" y="151483"/>
            <a:ext cx="9373771" cy="6555033"/>
          </a:xfrm>
        </p:spPr>
      </p:pic>
    </p:spTree>
    <p:extLst>
      <p:ext uri="{BB962C8B-B14F-4D97-AF65-F5344CB8AC3E}">
        <p14:creationId xmlns:p14="http://schemas.microsoft.com/office/powerpoint/2010/main" val="200539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A1C5-017C-26D4-B29D-1E4A885F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Célkitűzés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2D19-48F0-2D42-C570-FB5076F0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Fókuszban a szinkron reluktancia villamos gép és annak nyomatékképzése.</a:t>
            </a:r>
          </a:p>
          <a:p>
            <a:r>
              <a:rPr lang="hu-HU" dirty="0"/>
              <a:t>Elméleti áttekintés</a:t>
            </a:r>
          </a:p>
          <a:p>
            <a:r>
              <a:rPr lang="hu-HU" dirty="0"/>
              <a:t>Analitikus közelítés</a:t>
            </a:r>
          </a:p>
          <a:p>
            <a:r>
              <a:rPr lang="hu-HU" dirty="0"/>
              <a:t>Végeselemes analízis</a:t>
            </a:r>
          </a:p>
          <a:p>
            <a:r>
              <a:rPr lang="hu-HU" dirty="0"/>
              <a:t>Gyakorlati példa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78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6B9-D023-BEAF-0B70-0239D7E6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Nyomatékképzés általánosan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BE45E-06B9-416A-5B33-60A6E134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705975" cy="581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B0068-9F6D-401A-7FAD-83D31348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300"/>
            <a:ext cx="611505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2898-676B-7B5E-16CB-29AA968E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95650" cy="695325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C79BB24-507E-D64F-F3FA-30EBF8F28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7218" r="8812"/>
          <a:stretch/>
        </p:blipFill>
        <p:spPr>
          <a:xfrm>
            <a:off x="7022969" y="2859225"/>
            <a:ext cx="4330831" cy="38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40" y="1690688"/>
            <a:ext cx="9483520" cy="4240915"/>
          </a:xfrm>
        </p:spPr>
      </p:pic>
    </p:spTree>
    <p:extLst>
      <p:ext uri="{BB962C8B-B14F-4D97-AF65-F5344CB8AC3E}">
        <p14:creationId xmlns:p14="http://schemas.microsoft.com/office/powerpoint/2010/main" val="393322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1690688"/>
            <a:ext cx="4988648" cy="223086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91AFF3-AECC-B94C-F6AD-99858539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680243"/>
            <a:ext cx="5448300" cy="6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8039C0-4687-DC0B-5B19-D22FEF24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302"/>
            <a:ext cx="1428750" cy="6953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04B9B8-0757-B23C-0D06-3F55E2D5024C}"/>
              </a:ext>
            </a:extLst>
          </p:cNvPr>
          <p:cNvSpPr txBox="1"/>
          <p:nvPr/>
        </p:nvSpPr>
        <p:spPr>
          <a:xfrm>
            <a:off x="7642225" y="281278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(Állandósult állapot)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D1A712-0589-B7B8-9A63-C23F8DD88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4260021"/>
            <a:ext cx="9763125" cy="352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1AE49DF-2307-1FB8-916E-5FC866812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816569"/>
            <a:ext cx="3438525" cy="3524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5E492BA-EB54-60E9-050B-2BD65E4C2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5034805"/>
            <a:ext cx="4305300" cy="3524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15D618-E096-7FDC-BA87-739618D95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5807232"/>
            <a:ext cx="43053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1690688"/>
            <a:ext cx="4988648" cy="2230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C9D301-C24E-6B40-0DE4-F8BB2361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65125"/>
            <a:ext cx="3314700" cy="35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61D13-6E8F-8B63-F68E-589E9AFF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2615644"/>
            <a:ext cx="1866900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917B7-27D9-E5AB-86E5-EC2FE8C27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25" y="2615644"/>
            <a:ext cx="1857375" cy="51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748AEB-51D5-E568-D175-ED5E1C282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402438"/>
            <a:ext cx="2209800" cy="333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DB20B-3FC8-BD2F-A56C-4B23395C2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63" y="3402438"/>
            <a:ext cx="2181225" cy="352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51AEA-E861-0EE1-7186-88BFEDFBB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5000624"/>
            <a:ext cx="790575" cy="333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4323BF-9355-1E08-DCD6-212308129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35" y="5032662"/>
            <a:ext cx="1152525" cy="3333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1F2A48-3E30-8162-47AC-A4FAF6BE8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4300894"/>
            <a:ext cx="6086475" cy="3524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2BE51A4-9AA5-9A7B-D64C-735B6A9E0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2053"/>
            <a:ext cx="4305300" cy="3524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A9DEEB-F2EA-E9FD-74FB-A869E2CDD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04" y="1836112"/>
            <a:ext cx="4305300" cy="3524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33B554-71F1-48AE-51E0-B8C0926F65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5671957"/>
            <a:ext cx="2638425" cy="3524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B895E24-0DD3-2624-A81C-7C6A09CC89AF}"/>
              </a:ext>
            </a:extLst>
          </p:cNvPr>
          <p:cNvSpPr/>
          <p:nvPr/>
        </p:nvSpPr>
        <p:spPr>
          <a:xfrm>
            <a:off x="4597165" y="5476874"/>
            <a:ext cx="3110845" cy="7635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5586-E2AE-4BFB-42E3-368A93D8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Állandómágneses szinkron és szinkron reluktancia villamos gépek összehasonlítása vektorábrákkal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7D66AB-EA9A-DF35-5E04-F54FA818D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56" y="2051141"/>
            <a:ext cx="4791466" cy="35798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9D0E75-0017-E604-F846-B977EA5A6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3" y="2192873"/>
            <a:ext cx="4741173" cy="34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7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EB6B-26B3-97DA-45B2-4BBA6D90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25EA9A9-A58F-3294-57EE-25EFE194D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179157"/>
            <a:ext cx="4276047" cy="3951050"/>
          </a:xfr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C952B3FE-D8F8-86FE-2200-ADABA9301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179157"/>
            <a:ext cx="4791466" cy="3579883"/>
          </a:xfrm>
        </p:spPr>
      </p:pic>
    </p:spTree>
    <p:extLst>
      <p:ext uri="{BB962C8B-B14F-4D97-AF65-F5344CB8AC3E}">
        <p14:creationId xmlns:p14="http://schemas.microsoft.com/office/powerpoint/2010/main" val="370530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BCF5-444E-28E8-7FEE-0D5F73E0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3214D-D4BB-D4FE-66F4-D51134C1C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8" y="1689650"/>
            <a:ext cx="5377615" cy="51683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FD4E2-0066-07FA-9127-EA298362A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2" y="1543677"/>
            <a:ext cx="5028823" cy="53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810B-6AB3-EA4E-D81F-C7B8069F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A66D1F-6DF2-88F7-A02F-5420DEAD5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2378531"/>
            <a:ext cx="5486273" cy="381113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AE869A-03E5-A4F2-F184-870B60A90D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76" y="2378531"/>
            <a:ext cx="5486272" cy="3811131"/>
          </a:xfrm>
        </p:spPr>
      </p:pic>
    </p:spTree>
    <p:extLst>
      <p:ext uri="{BB962C8B-B14F-4D97-AF65-F5344CB8AC3E}">
        <p14:creationId xmlns:p14="http://schemas.microsoft.com/office/powerpoint/2010/main" val="428867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Villamos</a:t>
            </a:r>
            <a:r>
              <a:rPr lang="en-US" dirty="0"/>
              <a:t> </a:t>
            </a:r>
            <a:r>
              <a:rPr lang="en-US" dirty="0" err="1"/>
              <a:t>gép</a:t>
            </a:r>
            <a:r>
              <a:rPr lang="en-US" dirty="0"/>
              <a:t> </a:t>
            </a:r>
            <a:r>
              <a:rPr lang="en-US" dirty="0" err="1"/>
              <a:t>identifikáció</a:t>
            </a:r>
            <a:endParaRPr lang="en-US" dirty="0"/>
          </a:p>
        </p:txBody>
      </p:sp>
      <p:pic>
        <p:nvPicPr>
          <p:cNvPr id="5" name="Content Placeholder 4" descr="A round metal object with wires&#10;&#10;Description automatically generated">
            <a:extLst>
              <a:ext uri="{FF2B5EF4-FFF2-40B4-BE49-F238E27FC236}">
                <a16:creationId xmlns:a16="http://schemas.microsoft.com/office/drawing/2014/main" id="{944F92BC-FE32-57C6-92AD-DFFA1C14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690688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1E5FE-A3E9-CFC5-7E5B-B3C5CA0A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9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0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</a:t>
            </a:r>
            <a:r>
              <a:rPr lang="en-GB" dirty="0" err="1"/>
              <a:t>sztátor</a:t>
            </a:r>
            <a:endParaRPr lang="en-US" dirty="0"/>
          </a:p>
        </p:txBody>
      </p:sp>
      <p:pic>
        <p:nvPicPr>
          <p:cNvPr id="8" name="Picture 7" descr="A close up of a coil&#10;&#10;Description automatically generated">
            <a:extLst>
              <a:ext uri="{FF2B5EF4-FFF2-40B4-BE49-F238E27FC236}">
                <a16:creationId xmlns:a16="http://schemas.microsoft.com/office/drawing/2014/main" id="{F605F7C9-314E-A556-864A-08D29808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06" y="1409700"/>
            <a:ext cx="6459488" cy="4844616"/>
          </a:xfrm>
          <a:prstGeom prst="rect">
            <a:avLst/>
          </a:prstGeom>
        </p:spPr>
      </p:pic>
      <p:pic>
        <p:nvPicPr>
          <p:cNvPr id="10" name="Picture 9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95A20231-2151-540E-154F-AA4D0DC6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07" y="1409700"/>
            <a:ext cx="3601293" cy="48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FD85-724B-AFD6-865E-F2A89A9A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Háromfázisú villamos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5A86-BEDC-D5FB-A82A-001DD214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916"/>
            <a:ext cx="10515600" cy="4351338"/>
          </a:xfrm>
        </p:spPr>
        <p:txBody>
          <a:bodyPr/>
          <a:lstStyle/>
          <a:p>
            <a:r>
              <a:rPr lang="hu-HU" dirty="0"/>
              <a:t>Forgásból adódó mechanikai teljesítményt alakít át háromfázisú villamos teljesítménnyé adott hatásfokkal.</a:t>
            </a:r>
          </a:p>
          <a:p>
            <a:r>
              <a:rPr lang="hu-HU" dirty="0"/>
              <a:t>Háromfázisú villamos teljesítményt alakít át mechanikai teljesítménnyé adott hatásfokkal.</a:t>
            </a:r>
          </a:p>
          <a:p>
            <a:endParaRPr lang="hu-H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Electric motor icon Royalty Free Vector Image - VectorStock">
            <a:extLst>
              <a:ext uri="{FF2B5EF4-FFF2-40B4-BE49-F238E27FC236}">
                <a16:creationId xmlns:a16="http://schemas.microsoft.com/office/drawing/2014/main" id="{D0A0E609-0EEC-4911-B3AA-1EA427F79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 b="30639"/>
          <a:stretch/>
        </p:blipFill>
        <p:spPr bwMode="auto">
          <a:xfrm>
            <a:off x="6347691" y="4050112"/>
            <a:ext cx="4551218" cy="24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lectric motor icon Royalty Free Vector Image - VectorStock">
            <a:extLst>
              <a:ext uri="{FF2B5EF4-FFF2-40B4-BE49-F238E27FC236}">
                <a16:creationId xmlns:a16="http://schemas.microsoft.com/office/drawing/2014/main" id="{33A57614-96A9-4D06-43CE-54FFDBE75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 b="30639"/>
          <a:stretch/>
        </p:blipFill>
        <p:spPr bwMode="auto">
          <a:xfrm flipH="1">
            <a:off x="1293091" y="4050112"/>
            <a:ext cx="4551218" cy="24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9EC2D8-9E1D-200A-BD48-D6AA5DE4EA39}"/>
              </a:ext>
            </a:extLst>
          </p:cNvPr>
          <p:cNvCxnSpPr/>
          <p:nvPr/>
        </p:nvCxnSpPr>
        <p:spPr>
          <a:xfrm>
            <a:off x="3666836" y="3505526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C8F78A-3C65-D6ED-BF6E-90B7AC266466}"/>
              </a:ext>
            </a:extLst>
          </p:cNvPr>
          <p:cNvCxnSpPr>
            <a:cxnSpLocks/>
          </p:cNvCxnSpPr>
          <p:nvPr/>
        </p:nvCxnSpPr>
        <p:spPr>
          <a:xfrm flipV="1">
            <a:off x="8529781" y="3505526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E592E3-1A98-193E-32F5-B68C8B1F06C2}"/>
              </a:ext>
            </a:extLst>
          </p:cNvPr>
          <p:cNvCxnSpPr>
            <a:cxnSpLocks/>
          </p:cNvCxnSpPr>
          <p:nvPr/>
        </p:nvCxnSpPr>
        <p:spPr>
          <a:xfrm rot="5400000" flipV="1">
            <a:off x="6132309" y="5135744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4861EB-2A1E-BA04-066C-B167C5987198}"/>
                  </a:ext>
                </a:extLst>
              </p:cNvPr>
              <p:cNvSpPr txBox="1"/>
              <p:nvPr/>
            </p:nvSpPr>
            <p:spPr>
              <a:xfrm>
                <a:off x="1876249" y="3545839"/>
                <a:ext cx="169245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S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4861EB-2A1E-BA04-066C-B167C598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249" y="3545839"/>
                <a:ext cx="1692451" cy="427746"/>
              </a:xfrm>
              <a:prstGeom prst="rect">
                <a:avLst/>
              </a:prstGeom>
              <a:blipFill>
                <a:blip r:embed="rId4"/>
                <a:stretch>
                  <a:fillRect l="-324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E9326-F514-D33C-116A-58E0E4482699}"/>
                  </a:ext>
                </a:extLst>
              </p:cNvPr>
              <p:cNvSpPr txBox="1"/>
              <p:nvPr/>
            </p:nvSpPr>
            <p:spPr>
              <a:xfrm>
                <a:off x="3811210" y="3545839"/>
                <a:ext cx="2040046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E9326-F514-D33C-116A-58E0E4482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210" y="3545839"/>
                <a:ext cx="2040046" cy="484043"/>
              </a:xfrm>
              <a:prstGeom prst="rect">
                <a:avLst/>
              </a:prstGeom>
              <a:blipFill>
                <a:blip r:embed="rId5"/>
                <a:stretch>
                  <a:fillRect l="-2388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7D88C-3C4E-7582-BFDE-6AAAFEFA8DB7}"/>
                  </a:ext>
                </a:extLst>
              </p:cNvPr>
              <p:cNvSpPr txBox="1"/>
              <p:nvPr/>
            </p:nvSpPr>
            <p:spPr>
              <a:xfrm>
                <a:off x="5531038" y="5767067"/>
                <a:ext cx="112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7D88C-3C4E-7582-BFDE-6AAAFEFA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38" y="5767067"/>
                <a:ext cx="1129925" cy="369332"/>
              </a:xfrm>
              <a:prstGeom prst="rect">
                <a:avLst/>
              </a:prstGeom>
              <a:blipFill>
                <a:blip r:embed="rId6"/>
                <a:stretch>
                  <a:fillRect l="-43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57EC1-8E8C-014C-7C71-CDE1DD3CD936}"/>
                  </a:ext>
                </a:extLst>
              </p:cNvPr>
              <p:cNvSpPr txBox="1"/>
              <p:nvPr/>
            </p:nvSpPr>
            <p:spPr>
              <a:xfrm>
                <a:off x="8706462" y="3512455"/>
                <a:ext cx="2040046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57EC1-8E8C-014C-7C71-CDE1DD3CD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462" y="3512455"/>
                <a:ext cx="2040046" cy="484043"/>
              </a:xfrm>
              <a:prstGeom prst="rect">
                <a:avLst/>
              </a:prstGeom>
              <a:blipFill>
                <a:blip r:embed="rId7"/>
                <a:stretch>
                  <a:fillRect l="-238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</a:t>
            </a:r>
            <a:r>
              <a:rPr lang="en-GB" dirty="0" err="1"/>
              <a:t>sztátor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C3D33-0A74-9D98-2895-7A293F19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789" y="-1"/>
            <a:ext cx="5600392" cy="6787675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50EE3F-9385-F560-53E9-09712A8D4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44" y="1295400"/>
            <a:ext cx="4642445" cy="3713956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B14940-3CE4-9B10-8496-397C4B345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9" y="3879981"/>
            <a:ext cx="3266118" cy="26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rotor (Machaon)</a:t>
            </a:r>
            <a:endParaRPr lang="en-US" dirty="0"/>
          </a:p>
        </p:txBody>
      </p:sp>
      <p:pic>
        <p:nvPicPr>
          <p:cNvPr id="4" name="Picture 3" descr="A metal object with a straight end&#10;&#10;Description automatically generated">
            <a:extLst>
              <a:ext uri="{FF2B5EF4-FFF2-40B4-BE49-F238E27FC236}">
                <a16:creationId xmlns:a16="http://schemas.microsoft.com/office/drawing/2014/main" id="{0142B385-9878-7A6D-7674-2E311A8B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81" y="1394905"/>
            <a:ext cx="3639532" cy="4852710"/>
          </a:xfrm>
          <a:prstGeom prst="rect">
            <a:avLst/>
          </a:prstGeom>
        </p:spPr>
      </p:pic>
      <p:pic>
        <p:nvPicPr>
          <p:cNvPr id="6" name="Picture 5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3FA622FA-FA4E-02AC-5145-0788A4B2B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5414913" y="1394905"/>
            <a:ext cx="5938887" cy="48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4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rotor</a:t>
            </a:r>
            <a:endParaRPr lang="hu-H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7EC53-FF99-F1A5-B186-12F099F2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12" y="71437"/>
            <a:ext cx="5597188" cy="6715125"/>
          </a:xfrm>
          <a:prstGeom prst="rect">
            <a:avLst/>
          </a:prstGeom>
        </p:spPr>
      </p:pic>
      <p:pic>
        <p:nvPicPr>
          <p:cNvPr id="9" name="Picture 8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3764A5A-88AE-8C50-C980-6AA193832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376188" y="1509205"/>
            <a:ext cx="5938887" cy="48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rotor (Machaon)</a:t>
            </a:r>
            <a:endParaRPr lang="hu-HU" dirty="0"/>
          </a:p>
        </p:txBody>
      </p:sp>
      <p:pic>
        <p:nvPicPr>
          <p:cNvPr id="9" name="Picture 8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3764A5A-88AE-8C50-C980-6AA19383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376188" y="1509205"/>
            <a:ext cx="5938887" cy="4848882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87E145-A93B-D211-A2FE-718426F0A6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4" r="22968"/>
          <a:stretch/>
        </p:blipFill>
        <p:spPr>
          <a:xfrm>
            <a:off x="6096000" y="1266123"/>
            <a:ext cx="5187885" cy="53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7949-C322-DA48-2051-62E12E7C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teljes</a:t>
            </a:r>
            <a:r>
              <a:rPr lang="en-GB" dirty="0"/>
              <a:t> </a:t>
            </a:r>
            <a:r>
              <a:rPr lang="en-GB" dirty="0" err="1"/>
              <a:t>geometria</a:t>
            </a:r>
            <a:endParaRPr lang="hu-H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F3AB8-E5E1-25D9-FE69-03725B7EABB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B8F8A-654B-357B-790F-8598CB6E3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Kizárólag</a:t>
            </a:r>
            <a:r>
              <a:rPr lang="en-GB" dirty="0"/>
              <a:t> A0 </a:t>
            </a:r>
            <a:r>
              <a:rPr lang="en-GB" dirty="0" err="1"/>
              <a:t>peremfeltétel</a:t>
            </a:r>
            <a:r>
              <a:rPr lang="en-GB" dirty="0"/>
              <a:t> </a:t>
            </a:r>
            <a:r>
              <a:rPr lang="en-GB" dirty="0" err="1"/>
              <a:t>szükséges</a:t>
            </a:r>
            <a:r>
              <a:rPr lang="en-GB" dirty="0"/>
              <a:t> a </a:t>
            </a:r>
            <a:r>
              <a:rPr lang="en-GB" dirty="0" err="1"/>
              <a:t>külső</a:t>
            </a:r>
            <a:r>
              <a:rPr lang="en-GB" dirty="0"/>
              <a:t> </a:t>
            </a:r>
            <a:r>
              <a:rPr lang="en-GB" dirty="0" err="1"/>
              <a:t>körívre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Periodukus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: Az </a:t>
            </a:r>
            <a:r>
              <a:rPr lang="en-GB" dirty="0" err="1"/>
              <a:t>ilyen</a:t>
            </a:r>
            <a:r>
              <a:rPr lang="en-GB" dirty="0"/>
              <a:t> </a:t>
            </a:r>
            <a:r>
              <a:rPr lang="en-GB" dirty="0" err="1"/>
              <a:t>típusú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 </a:t>
            </a:r>
            <a:r>
              <a:rPr lang="en-GB" dirty="0" err="1"/>
              <a:t>esetén</a:t>
            </a:r>
            <a:r>
              <a:rPr lang="en-GB" dirty="0"/>
              <a:t> a </a:t>
            </a:r>
            <a:r>
              <a:rPr lang="en-GB" dirty="0" err="1"/>
              <a:t>két</a:t>
            </a:r>
            <a:r>
              <a:rPr lang="en-GB" dirty="0"/>
              <a:t> </a:t>
            </a:r>
            <a:r>
              <a:rPr lang="en-GB" dirty="0" err="1"/>
              <a:t>perem</a:t>
            </a:r>
            <a:r>
              <a:rPr lang="en-GB" dirty="0"/>
              <a:t> </a:t>
            </a:r>
            <a:r>
              <a:rPr lang="en-GB" dirty="0" err="1"/>
              <a:t>megfelelő</a:t>
            </a:r>
            <a:r>
              <a:rPr lang="en-GB" dirty="0"/>
              <a:t> </a:t>
            </a:r>
            <a:r>
              <a:rPr lang="en-GB" dirty="0" err="1"/>
              <a:t>pontjain</a:t>
            </a:r>
            <a:r>
              <a:rPr lang="en-GB" dirty="0"/>
              <a:t> </a:t>
            </a:r>
            <a:r>
              <a:rPr lang="en-GB" dirty="0" err="1"/>
              <a:t>lévő</a:t>
            </a:r>
            <a:r>
              <a:rPr lang="en-GB" dirty="0"/>
              <a:t> </a:t>
            </a:r>
            <a:r>
              <a:rPr lang="en-GB" dirty="0" err="1"/>
              <a:t>határértékek</a:t>
            </a:r>
            <a:r>
              <a:rPr lang="en-GB" dirty="0"/>
              <a:t> </a:t>
            </a:r>
            <a:r>
              <a:rPr lang="en-GB" dirty="0" err="1"/>
              <a:t>egyenlőek</a:t>
            </a:r>
            <a:r>
              <a:rPr lang="en-GB" dirty="0"/>
              <a:t> </a:t>
            </a:r>
            <a:r>
              <a:rPr lang="en-GB" dirty="0" err="1"/>
              <a:t>egymással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Antiperiodikus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: </a:t>
            </a:r>
            <a:r>
              <a:rPr lang="hu-HU" dirty="0"/>
              <a:t>Az </a:t>
            </a:r>
            <a:r>
              <a:rPr lang="hu-HU" dirty="0" err="1"/>
              <a:t>antiperiodikus</a:t>
            </a:r>
            <a:r>
              <a:rPr lang="hu-HU" dirty="0"/>
              <a:t> peremfeltétel szintén két </a:t>
            </a:r>
            <a:r>
              <a:rPr lang="en-GB" dirty="0" err="1"/>
              <a:t>peremet</a:t>
            </a:r>
            <a:r>
              <a:rPr lang="hu-HU" dirty="0"/>
              <a:t> köt össze. A határértékek azonban azonos nagyságúak, de ellentétes előjelűek.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146E5-AACB-F4D3-CAF1-60296D91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123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fél</a:t>
            </a:r>
            <a:r>
              <a:rPr lang="en-GB" dirty="0"/>
              <a:t> </a:t>
            </a:r>
            <a:r>
              <a:rPr lang="en-GB" dirty="0" err="1"/>
              <a:t>geometria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B916-BABD-B75A-407B-2DDE884D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42" y="1447850"/>
            <a:ext cx="9844915" cy="50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A8043-99ED-C467-78E7-5E131CC8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2" y="1690688"/>
            <a:ext cx="5592903" cy="4237214"/>
          </a:xfrm>
          <a:prstGeom prst="rect">
            <a:avLst/>
          </a:prstGeom>
        </p:spPr>
      </p:pic>
      <p:pic>
        <p:nvPicPr>
          <p:cNvPr id="6" name="Picture 5" descr="A close up of a coil&#10;&#10;Description automatically generated">
            <a:extLst>
              <a:ext uri="{FF2B5EF4-FFF2-40B4-BE49-F238E27FC236}">
                <a16:creationId xmlns:a16="http://schemas.microsoft.com/office/drawing/2014/main" id="{F92474D7-020A-0B4B-7B60-BEE5F74E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649619" cy="42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9F1C-89AE-96C8-DFB6-A9944C07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r>
              <a:rPr lang="en-GB" dirty="0"/>
              <a:t> </a:t>
            </a:r>
            <a:r>
              <a:rPr lang="en-GB" sz="3600" dirty="0"/>
              <a:t>(</a:t>
            </a:r>
            <a:r>
              <a:rPr lang="hu-HU" sz="3600" dirty="0">
                <a:hlinkClick r:id="rId3"/>
              </a:rPr>
              <a:t>bavaria-direct.co.za</a:t>
            </a:r>
            <a:r>
              <a:rPr lang="en-GB" sz="3600" dirty="0"/>
              <a:t>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AFC5-A434-2F99-F1EE-2F678CEC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Elosztott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r>
              <a:rPr lang="en-GB" dirty="0"/>
              <a:t>:</a:t>
            </a:r>
          </a:p>
          <a:p>
            <a:pPr lvl="1"/>
            <a:r>
              <a:rPr lang="hu-HU" dirty="0"/>
              <a:t>A kész lemeztest tekercselve behúzással, varrással vagy </a:t>
            </a:r>
            <a:r>
              <a:rPr lang="en-GB" dirty="0"/>
              <a:t> </a:t>
            </a:r>
            <a:r>
              <a:rPr lang="hu-HU" dirty="0"/>
              <a:t>hajtűtekercseléssel</a:t>
            </a:r>
          </a:p>
          <a:p>
            <a:pPr lvl="1"/>
            <a:r>
              <a:rPr lang="hu-HU" dirty="0"/>
              <a:t>A tekercsfej helyigényes és nem vesz részt a </a:t>
            </a:r>
            <a:r>
              <a:rPr lang="en-GB" dirty="0"/>
              <a:t> </a:t>
            </a:r>
            <a:r>
              <a:rPr lang="hu-HU" dirty="0"/>
              <a:t>nyomatékképzésben</a:t>
            </a:r>
          </a:p>
          <a:p>
            <a:pPr lvl="1"/>
            <a:r>
              <a:rPr lang="hu-HU" dirty="0"/>
              <a:t>Bármilyen forgórésztípusra és kapcsolási módra </a:t>
            </a:r>
            <a:r>
              <a:rPr lang="en-GB" dirty="0"/>
              <a:t> </a:t>
            </a:r>
            <a:r>
              <a:rPr lang="hu-HU" dirty="0"/>
              <a:t>alkalmas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Koncentrált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fogtekercselés</a:t>
            </a:r>
            <a:endParaRPr lang="en-GB" dirty="0"/>
          </a:p>
          <a:p>
            <a:pPr lvl="1"/>
            <a:r>
              <a:rPr lang="hu-HU" dirty="0"/>
              <a:t>Minden fog egyesével tekercselve, majd összeillesztve</a:t>
            </a:r>
          </a:p>
          <a:p>
            <a:pPr lvl="1"/>
            <a:r>
              <a:rPr lang="hu-HU" dirty="0"/>
              <a:t>Helytakarékos, nincs tekercsfej</a:t>
            </a:r>
            <a:endParaRPr lang="en-GB" dirty="0"/>
          </a:p>
          <a:p>
            <a:pPr lvl="1"/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19EBA-832C-9294-285A-F3154C02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25" y="4867275"/>
            <a:ext cx="4225475" cy="18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C70-995B-F4A0-DCF9-416F2A0B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r>
              <a:rPr lang="en-GB" dirty="0"/>
              <a:t> </a:t>
            </a:r>
            <a:r>
              <a:rPr lang="en-GB" sz="3600" dirty="0"/>
              <a:t>(</a:t>
            </a:r>
            <a:r>
              <a:rPr lang="hu-HU" sz="3600" dirty="0">
                <a:hlinkClick r:id="rId2"/>
              </a:rPr>
              <a:t>bavaria-direct.co.za</a:t>
            </a:r>
            <a:r>
              <a:rPr lang="en-GB" sz="3600" dirty="0"/>
              <a:t>)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AB519-3C6D-AFED-17EA-795BDF83C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réteges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027C7-8A28-42FA-A95C-45101BA2B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Két</a:t>
            </a:r>
            <a:r>
              <a:rPr lang="en-GB" dirty="0"/>
              <a:t> </a:t>
            </a:r>
            <a:r>
              <a:rPr lang="en-GB" dirty="0" err="1"/>
              <a:t>réteges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6665F1E-7DA3-3E0F-FD2A-E813152B7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05073" y="2505075"/>
            <a:ext cx="3827217" cy="368458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10C9CD92-622D-F872-E3BB-1AE92D87EF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06570" y="2505075"/>
            <a:ext cx="3714447" cy="3684588"/>
          </a:xfrm>
        </p:spPr>
      </p:pic>
    </p:spTree>
    <p:extLst>
      <p:ext uri="{BB962C8B-B14F-4D97-AF65-F5344CB8AC3E}">
        <p14:creationId xmlns:p14="http://schemas.microsoft.com/office/powerpoint/2010/main" val="1751209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1780D-1D4C-F71F-EBC5-C575C5A5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00"/>
            <a:ext cx="12192000" cy="6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6A86-6657-EC3F-0B6E-65BC679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Szinkron reluktancia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2291-B076-EF3F-F87D-2C4DD40E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Szinkron forgásban üzemelő villamos gép, amely működéséhez nem igényel állandómágneseket.</a:t>
            </a:r>
          </a:p>
          <a:p>
            <a:r>
              <a:rPr lang="hu-HU" dirty="0"/>
              <a:t>Amennyiben állandómágnessel támogatott szinkron reluktancia gépről beszélünk, akkor a reluktancia nyomaték magasabb, mint a mágnesekből adódó.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FABF-E30A-3A3B-C410-528F5759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91" y="4001294"/>
            <a:ext cx="7675418" cy="27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2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9BCB5-7924-822E-CFD0-EFEA47E8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078" y="544397"/>
            <a:ext cx="5061922" cy="5769205"/>
          </a:xfrm>
          <a:prstGeom prst="rect">
            <a:avLst/>
          </a:prstGeom>
        </p:spPr>
      </p:pic>
      <p:pic>
        <p:nvPicPr>
          <p:cNvPr id="7" name="Picture 6" descr="A close-up of a round object&#10;&#10;Description automatically generated">
            <a:extLst>
              <a:ext uri="{FF2B5EF4-FFF2-40B4-BE49-F238E27FC236}">
                <a16:creationId xmlns:a16="http://schemas.microsoft.com/office/drawing/2014/main" id="{A33E9FA2-20DA-7C37-62EA-295541AC9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43" y="1423000"/>
            <a:ext cx="4836535" cy="48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204-F330-AC62-DC13-268672EF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1026" name="Picture 2" descr="Three-phase symmetric system and time instant of the equivalent ...">
            <a:extLst>
              <a:ext uri="{FF2B5EF4-FFF2-40B4-BE49-F238E27FC236}">
                <a16:creationId xmlns:a16="http://schemas.microsoft.com/office/drawing/2014/main" id="{FA655BBB-9D5B-CC6D-5807-8E905C70E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59" y="1258237"/>
            <a:ext cx="9172281" cy="53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31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204-F330-AC62-DC13-268672EF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B2F49-0883-1516-26A4-E8BD9DB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428" y="1825625"/>
            <a:ext cx="8985143" cy="4351338"/>
          </a:xfrm>
        </p:spPr>
      </p:pic>
    </p:spTree>
    <p:extLst>
      <p:ext uri="{BB962C8B-B14F-4D97-AF65-F5344CB8AC3E}">
        <p14:creationId xmlns:p14="http://schemas.microsoft.com/office/powerpoint/2010/main" val="382446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CD4D-80A7-2BBB-B31B-A6AA690D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vasanyag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28FF6-3676-8CD4-983F-669FADC3D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674" y="2039479"/>
            <a:ext cx="5001323" cy="3600953"/>
          </a:xfrm>
        </p:spPr>
      </p:pic>
      <p:pic>
        <p:nvPicPr>
          <p:cNvPr id="7" name="Picture 6" descr="A round object with wires&#10;&#10;Description automatically generated">
            <a:extLst>
              <a:ext uri="{FF2B5EF4-FFF2-40B4-BE49-F238E27FC236}">
                <a16:creationId xmlns:a16="http://schemas.microsoft.com/office/drawing/2014/main" id="{6F409E80-B540-91D2-7637-D5D7D7FE3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5827" y="1396930"/>
            <a:ext cx="5418853" cy="4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CD4D-80A7-2BBB-B31B-A6AA690D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vasanyag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A7DFE9-ECB0-4D62-EE2A-AEE7FE5DC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65" y="1964777"/>
            <a:ext cx="7409905" cy="38673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5C737-3737-909C-6C1C-19883FDE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70" y="1328360"/>
            <a:ext cx="377242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3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F8C6-775F-5BC1-2A43-F340E3F5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Statikus</a:t>
            </a:r>
            <a:r>
              <a:rPr lang="en-GB" dirty="0"/>
              <a:t> </a:t>
            </a:r>
            <a:r>
              <a:rPr lang="en-GB" dirty="0" err="1"/>
              <a:t>nyomaték</a:t>
            </a:r>
            <a:r>
              <a:rPr lang="en-GB" dirty="0"/>
              <a:t> </a:t>
            </a:r>
            <a:r>
              <a:rPr lang="en-GB" dirty="0" err="1"/>
              <a:t>mérés</a:t>
            </a:r>
            <a:endParaRPr lang="hu-HU" dirty="0"/>
          </a:p>
        </p:txBody>
      </p:sp>
      <p:pic>
        <p:nvPicPr>
          <p:cNvPr id="5" name="Content Placeholder 4" descr="A machine on a table&#10;&#10;Description automatically generated">
            <a:extLst>
              <a:ext uri="{FF2B5EF4-FFF2-40B4-BE49-F238E27FC236}">
                <a16:creationId xmlns:a16="http://schemas.microsoft.com/office/drawing/2014/main" id="{C5868C17-A513-ED58-EADA-59A091BA1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52" y="1472554"/>
            <a:ext cx="6536496" cy="4902372"/>
          </a:xfrm>
        </p:spPr>
      </p:pic>
    </p:spTree>
    <p:extLst>
      <p:ext uri="{BB962C8B-B14F-4D97-AF65-F5344CB8AC3E}">
        <p14:creationId xmlns:p14="http://schemas.microsoft.com/office/powerpoint/2010/main" val="851736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B845-2AA7-B371-E8D9-35F537CB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Statikus</a:t>
            </a:r>
            <a:r>
              <a:rPr lang="en-GB" dirty="0"/>
              <a:t> </a:t>
            </a:r>
            <a:r>
              <a:rPr lang="en-GB" dirty="0" err="1"/>
              <a:t>nyomaték</a:t>
            </a:r>
            <a:r>
              <a:rPr lang="en-GB" dirty="0"/>
              <a:t> </a:t>
            </a:r>
            <a:r>
              <a:rPr lang="en-GB" dirty="0" err="1"/>
              <a:t>mérés</a:t>
            </a:r>
            <a:endParaRPr lang="hu-HU" dirty="0"/>
          </a:p>
        </p:txBody>
      </p:sp>
      <p:pic>
        <p:nvPicPr>
          <p:cNvPr id="6" name="Content Placeholder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CB5A5B08-BC56-9A40-49A3-00D88FE84A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" y="1432874"/>
            <a:ext cx="6015360" cy="4511520"/>
          </a:xfrm>
        </p:spPr>
      </p:pic>
      <p:pic>
        <p:nvPicPr>
          <p:cNvPr id="8" name="Content Placeholder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281A942-3512-0769-7CC7-A105260848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32874"/>
            <a:ext cx="6015360" cy="4511520"/>
          </a:xfrm>
        </p:spPr>
      </p:pic>
    </p:spTree>
    <p:extLst>
      <p:ext uri="{BB962C8B-B14F-4D97-AF65-F5344CB8AC3E}">
        <p14:creationId xmlns:p14="http://schemas.microsoft.com/office/powerpoint/2010/main" val="849188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irodalom és források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BC66-DB63-4C4D-600D-47800DCD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Katona Mihály, </a:t>
            </a:r>
            <a:r>
              <a:rPr lang="en-US" dirty="0"/>
              <a:t>Modelling and Optimization of</a:t>
            </a:r>
            <a:r>
              <a:rPr lang="hu-HU" dirty="0"/>
              <a:t> </a:t>
            </a:r>
            <a:r>
              <a:rPr lang="en-US" dirty="0"/>
              <a:t>Electrical Machines Developed for</a:t>
            </a:r>
            <a:r>
              <a:rPr lang="hu-HU" dirty="0"/>
              <a:t> </a:t>
            </a:r>
            <a:r>
              <a:rPr lang="en-US" dirty="0"/>
              <a:t>Electric Vehicles</a:t>
            </a:r>
            <a:r>
              <a:rPr lang="hu-HU" dirty="0"/>
              <a:t>, 2019</a:t>
            </a:r>
          </a:p>
          <a:p>
            <a:r>
              <a:rPr lang="en-US" dirty="0">
                <a:hlinkClick r:id="rId2"/>
              </a:rPr>
              <a:t>https://www.lesics.com/basics-of-synchronous-reluctance-motor.html</a:t>
            </a:r>
            <a:endParaRPr lang="hu-HU" dirty="0"/>
          </a:p>
          <a:p>
            <a:r>
              <a:rPr lang="en-US" dirty="0">
                <a:hlinkClick r:id="rId3"/>
              </a:rPr>
              <a:t>https://www.lesics.com/how-synchronous-reluctance-motor-work.html</a:t>
            </a:r>
            <a:endParaRPr lang="hu-HU" dirty="0"/>
          </a:p>
          <a:p>
            <a:r>
              <a:rPr lang="hu-HU" dirty="0">
                <a:hlinkClick r:id="rId4"/>
              </a:rPr>
              <a:t>https://www.youtube.com/watch?v=vvw6k4ppUZU</a:t>
            </a:r>
            <a:endParaRPr lang="hu-HU" dirty="0"/>
          </a:p>
          <a:p>
            <a:r>
              <a:rPr lang="hu-HU" dirty="0">
                <a:hlinkClick r:id="rId5"/>
              </a:rPr>
              <a:t>https://docplayer.hu/17884116-Hajtasszabalyozasok-bmevivem175-schmidt-istvan-veszpremi-karoly.html</a:t>
            </a:r>
            <a:endParaRPr lang="en-GB" dirty="0"/>
          </a:p>
          <a:p>
            <a:r>
              <a:rPr lang="hu-HU" dirty="0">
                <a:hlinkClick r:id="rId6"/>
              </a:rPr>
              <a:t>Toyota Prius - </a:t>
            </a:r>
            <a:r>
              <a:rPr lang="hu-HU" dirty="0" err="1">
                <a:hlinkClick r:id="rId6"/>
              </a:rPr>
              <a:t>Winding</a:t>
            </a:r>
            <a:r>
              <a:rPr lang="hu-HU" dirty="0">
                <a:hlinkClick r:id="rId6"/>
              </a:rPr>
              <a:t> </a:t>
            </a:r>
            <a:r>
              <a:rPr lang="hu-HU" dirty="0" err="1">
                <a:hlinkClick r:id="rId6"/>
              </a:rPr>
              <a:t>scheme</a:t>
            </a:r>
            <a:r>
              <a:rPr lang="hu-HU" dirty="0">
                <a:hlinkClick r:id="rId6"/>
              </a:rPr>
              <a:t> - part 1 | PhD </a:t>
            </a:r>
            <a:r>
              <a:rPr lang="hu-HU" dirty="0" err="1">
                <a:hlinkClick r:id="rId6"/>
              </a:rPr>
              <a:t>Engineering</a:t>
            </a:r>
            <a:r>
              <a:rPr lang="hu-HU" dirty="0">
                <a:hlinkClick r:id="rId6"/>
              </a:rPr>
              <a:t> </a:t>
            </a:r>
            <a:r>
              <a:rPr lang="hu-HU" dirty="0" err="1">
                <a:hlinkClick r:id="rId6"/>
              </a:rPr>
              <a:t>Electromagnetics</a:t>
            </a:r>
            <a:r>
              <a:rPr lang="hu-HU" dirty="0">
                <a:hlinkClick r:id="rId6"/>
              </a:rPr>
              <a:t> (phdengineeringem.blogspot.com)</a:t>
            </a:r>
            <a:endParaRPr lang="en-GB" dirty="0"/>
          </a:p>
          <a:p>
            <a:r>
              <a:rPr lang="hu-HU" dirty="0">
                <a:hlinkClick r:id="rId7"/>
              </a:rPr>
              <a:t>bavaria-direct.co.za</a:t>
            </a:r>
            <a:endParaRPr lang="en-GB" dirty="0"/>
          </a:p>
          <a:p>
            <a:r>
              <a:rPr lang="hu-HU" dirty="0">
                <a:hlinkClick r:id="rId8"/>
              </a:rPr>
              <a:t>Villamos-</a:t>
            </a:r>
            <a:r>
              <a:rPr lang="hu-HU" dirty="0" err="1">
                <a:hlinkClick r:id="rId8"/>
              </a:rPr>
              <a:t>jarmuhajtasok</a:t>
            </a:r>
            <a:r>
              <a:rPr lang="hu-HU" dirty="0">
                <a:hlinkClick r:id="rId8"/>
              </a:rPr>
              <a:t>-</a:t>
            </a:r>
            <a:r>
              <a:rPr lang="hu-HU" dirty="0" err="1">
                <a:hlinkClick r:id="rId8"/>
              </a:rPr>
              <a:t>fejlodese</a:t>
            </a:r>
            <a:r>
              <a:rPr lang="hu-HU" dirty="0">
                <a:hlinkClick r:id="rId8"/>
              </a:rPr>
              <a:t> (eszk.org)</a:t>
            </a:r>
            <a:endParaRPr lang="en-GB" dirty="0"/>
          </a:p>
          <a:p>
            <a:r>
              <a:rPr lang="en-GB" dirty="0">
                <a:hlinkClick r:id="rId9"/>
              </a:rPr>
              <a:t>Magnetic Hysteresis Loop including the B-H Curve (electronics-tutorials.ws)</a:t>
            </a:r>
            <a:endParaRPr lang="en-GB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3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A811-DD2D-317A-8FF0-4A110C1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Szinkron reluktancia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3097-9E90-A0BD-803D-2A6BA9BEC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mágneses</a:t>
            </a:r>
            <a:r>
              <a:rPr lang="en-US" dirty="0"/>
              <a:t> reluktancia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a </a:t>
            </a:r>
            <a:r>
              <a:rPr lang="en-US" dirty="0" err="1"/>
              <a:t>fluxussal</a:t>
            </a:r>
            <a:r>
              <a:rPr lang="en-US" dirty="0"/>
              <a:t> </a:t>
            </a:r>
            <a:r>
              <a:rPr lang="en-US" dirty="0" err="1"/>
              <a:t>szembeni</a:t>
            </a:r>
            <a:r>
              <a:rPr lang="en-US" dirty="0"/>
              <a:t> </a:t>
            </a:r>
            <a:r>
              <a:rPr lang="en-US" dirty="0" err="1"/>
              <a:t>ellenállást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függ</a:t>
            </a:r>
            <a:r>
              <a:rPr lang="en-US" dirty="0"/>
              <a:t> a </a:t>
            </a:r>
            <a:r>
              <a:rPr lang="en-US" dirty="0" err="1"/>
              <a:t>vezető</a:t>
            </a:r>
            <a:r>
              <a:rPr lang="en-US" dirty="0"/>
              <a:t> </a:t>
            </a:r>
            <a:r>
              <a:rPr lang="en-US" dirty="0" err="1"/>
              <a:t>geometriájától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összetételétől</a:t>
            </a:r>
            <a:r>
              <a:rPr lang="en-US" dirty="0"/>
              <a:t>.</a:t>
            </a:r>
            <a:endParaRPr lang="hu-HU" dirty="0"/>
          </a:p>
          <a:p>
            <a:r>
              <a:rPr lang="en-US" dirty="0"/>
              <a:t>A reluktancia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áramkörben</a:t>
            </a:r>
            <a:r>
              <a:rPr lang="en-US" dirty="0"/>
              <a:t> </a:t>
            </a:r>
            <a:r>
              <a:rPr lang="en-US" dirty="0" err="1"/>
              <a:t>analóg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ellenállással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áramkörben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árammal</a:t>
            </a:r>
            <a:r>
              <a:rPr lang="en-US" dirty="0"/>
              <a:t> </a:t>
            </a:r>
            <a:r>
              <a:rPr lang="en-US" dirty="0" err="1"/>
              <a:t>szembeni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</a:t>
            </a:r>
            <a:r>
              <a:rPr lang="en-US" dirty="0" err="1"/>
              <a:t>mértéke</a:t>
            </a:r>
            <a:r>
              <a:rPr lang="en-US" dirty="0"/>
              <a:t>. A </a:t>
            </a:r>
            <a:r>
              <a:rPr lang="en-US" dirty="0" err="1"/>
              <a:t>mágneses</a:t>
            </a:r>
            <a:r>
              <a:rPr lang="en-US" dirty="0"/>
              <a:t> reluktancia </a:t>
            </a:r>
            <a:r>
              <a:rPr lang="en-US" dirty="0" err="1"/>
              <a:t>meghatározása</a:t>
            </a:r>
            <a:r>
              <a:rPr lang="en-US" dirty="0"/>
              <a:t>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tekintetben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Ohm-</a:t>
            </a:r>
            <a:r>
              <a:rPr lang="en-US" dirty="0" err="1"/>
              <a:t>törvénnyel</a:t>
            </a:r>
            <a:r>
              <a:rPr lang="en-US" dirty="0"/>
              <a:t> </a:t>
            </a:r>
            <a:r>
              <a:rPr lang="en-US" dirty="0" err="1"/>
              <a:t>analóg</a:t>
            </a:r>
            <a:r>
              <a:rPr lang="en-US" dirty="0"/>
              <a:t>. A </a:t>
            </a:r>
            <a:r>
              <a:rPr lang="en-US" dirty="0" err="1"/>
              <a:t>reluktancián</a:t>
            </a:r>
            <a:r>
              <a:rPr lang="en-US" dirty="0"/>
              <a:t> </a:t>
            </a:r>
            <a:r>
              <a:rPr lang="en-US" dirty="0" err="1"/>
              <a:t>áthaladó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fluxus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okoz</a:t>
            </a:r>
            <a:r>
              <a:rPr lang="en-US" dirty="0"/>
              <a:t> </a:t>
            </a:r>
            <a:r>
              <a:rPr lang="en-US" dirty="0" err="1"/>
              <a:t>hőtermelést</a:t>
            </a:r>
            <a:r>
              <a:rPr lang="en-US" dirty="0"/>
              <a:t>.</a:t>
            </a:r>
            <a:endParaRPr lang="hu-HU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ACF3-E000-34A4-B7C7-0DDC00C5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5414963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E728-4B31-C6CE-1A9F-E7AEA3D8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és reluktancia nyomaték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9F799-3188-3810-8555-C88560FF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7218" r="8812"/>
          <a:stretch/>
        </p:blipFill>
        <p:spPr>
          <a:xfrm>
            <a:off x="3094715" y="1389888"/>
            <a:ext cx="6002570" cy="5321808"/>
          </a:xfrm>
        </p:spPr>
      </p:pic>
    </p:spTree>
    <p:extLst>
      <p:ext uri="{BB962C8B-B14F-4D97-AF65-F5344CB8AC3E}">
        <p14:creationId xmlns:p14="http://schemas.microsoft.com/office/powerpoint/2010/main" val="319778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FDC8-7CF3-49AD-C4B5-D5790255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és reluktancia nyomaték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27BA6-E265-6945-6EF3-00850498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t="6167" r="8654"/>
          <a:stretch/>
        </p:blipFill>
        <p:spPr>
          <a:xfrm>
            <a:off x="3245144" y="1421295"/>
            <a:ext cx="5701712" cy="5071580"/>
          </a:xfrm>
        </p:spPr>
      </p:pic>
    </p:spTree>
    <p:extLst>
      <p:ext uri="{BB962C8B-B14F-4D97-AF65-F5344CB8AC3E}">
        <p14:creationId xmlns:p14="http://schemas.microsoft.com/office/powerpoint/2010/main" val="379500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5F44-4D9C-EFCB-5413-B9AB36FF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Clarke és Park Transzformáció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1835A-3377-21BF-2AD8-246E3B86A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5" y="2058910"/>
            <a:ext cx="11150890" cy="3123593"/>
          </a:xfrm>
        </p:spPr>
      </p:pic>
    </p:spTree>
    <p:extLst>
      <p:ext uri="{BB962C8B-B14F-4D97-AF65-F5344CB8AC3E}">
        <p14:creationId xmlns:p14="http://schemas.microsoft.com/office/powerpoint/2010/main" val="36412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5F44-4D9C-EFCB-5413-B9AB36FF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Clarke és Park Transzformáció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28EBE-DDC6-7212-D25D-32F9F421D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3" y="1736091"/>
            <a:ext cx="10994973" cy="3655269"/>
          </a:xfrm>
        </p:spPr>
      </p:pic>
    </p:spTree>
    <p:extLst>
      <p:ext uri="{BB962C8B-B14F-4D97-AF65-F5344CB8AC3E}">
        <p14:creationId xmlns:p14="http://schemas.microsoft.com/office/powerpoint/2010/main" val="190582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665</Words>
  <Application>Microsoft Office PowerPoint</Application>
  <PresentationFormat>Widescreen</PresentationFormat>
  <Paragraphs>104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Kísérleti szinkron reluktancia villamos gép végeselemes analízise</vt:lpstr>
      <vt:lpstr>Célkitűzés</vt:lpstr>
      <vt:lpstr>Háromfázisú villamos gép definíciója</vt:lpstr>
      <vt:lpstr>Szinkron reluktancia gép definíciója</vt:lpstr>
      <vt:lpstr>Szinkron reluktancia gép definíciója</vt:lpstr>
      <vt:lpstr>Mágneses és reluktancia nyomaték</vt:lpstr>
      <vt:lpstr>Mágneses és reluktancia nyomaték</vt:lpstr>
      <vt:lpstr>Clarke és Park Transzformáció</vt:lpstr>
      <vt:lpstr>Clarke és Park Transzformáció</vt:lpstr>
      <vt:lpstr>Hossz és keresztirány</vt:lpstr>
      <vt:lpstr>Hossz és keresztirány</vt:lpstr>
      <vt:lpstr>Hossz és keresztirány</vt:lpstr>
      <vt:lpstr>Hossz és keresztirány</vt:lpstr>
      <vt:lpstr>Mágneses domének</vt:lpstr>
      <vt:lpstr>Hossz és keresztirány</vt:lpstr>
      <vt:lpstr>Hossz és keresztirány</vt:lpstr>
      <vt:lpstr>Hossz és keresztirány</vt:lpstr>
      <vt:lpstr>PowerPoint Presentation</vt:lpstr>
      <vt:lpstr>PowerPoint Presentation</vt:lpstr>
      <vt:lpstr>Nyomatékképzés általánosan</vt:lpstr>
      <vt:lpstr>Helyettesítőkép</vt:lpstr>
      <vt:lpstr>Helyettesítőkép</vt:lpstr>
      <vt:lpstr>Helyettesítőkép</vt:lpstr>
      <vt:lpstr>Állandómágneses szinkron és szinkron reluktancia villamos gépek összehasonlítása vektorábrákkal</vt:lpstr>
      <vt:lpstr>Állandómágnessel támogatott szinkron reluktancia és reluktancia villamos gépek összehasonlítása</vt:lpstr>
      <vt:lpstr>Állandómágnessel támogatott szinkron reluktancia és reluktancia villamos gépek összehasonlítása</vt:lpstr>
      <vt:lpstr>Állandómágnessel támogatott szinkron reluktancia és reluktancia villamos gépek összehasonlítása</vt:lpstr>
      <vt:lpstr>Villamos gép identifikáció</vt:lpstr>
      <vt:lpstr>Modellalkotás - sztátor</vt:lpstr>
      <vt:lpstr>Modellalkotás - sztátor</vt:lpstr>
      <vt:lpstr>Modellalkotás – rotor (Machaon)</vt:lpstr>
      <vt:lpstr>Modellalkotás - rotor</vt:lpstr>
      <vt:lpstr>Modellalkotás – rotor (Machaon)</vt:lpstr>
      <vt:lpstr>Modellalkotás – teljes geometria</vt:lpstr>
      <vt:lpstr>Modellalkotás – fél geometria</vt:lpstr>
      <vt:lpstr>Modellalkotás – tekercselés</vt:lpstr>
      <vt:lpstr>Modellalkotás – tekercselés (bavaria-direct.co.za)</vt:lpstr>
      <vt:lpstr>Modellalkotás – tekercselés (bavaria-direct.co.za)</vt:lpstr>
      <vt:lpstr>PowerPoint Presentation</vt:lpstr>
      <vt:lpstr>Modellalkotás – tekercselés</vt:lpstr>
      <vt:lpstr>Modellalkotás – tekercselés</vt:lpstr>
      <vt:lpstr>Modellalkotás – tekercselés</vt:lpstr>
      <vt:lpstr>Modellalkotás – vasanyag</vt:lpstr>
      <vt:lpstr>Modellalkotás – vasanyag</vt:lpstr>
      <vt:lpstr>Statikus nyomaték mérés</vt:lpstr>
      <vt:lpstr>Statikus nyomaték mérés</vt:lpstr>
      <vt:lpstr>Felhasznált irodalom és 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Kísérleti szinkron reluktancia villamos gép végeselemes analízise</dc:title>
  <dc:creator>Katona Mihaly (PS-EM/ESY-Bp)</dc:creator>
  <cp:lastModifiedBy>Mihály</cp:lastModifiedBy>
  <cp:revision>3</cp:revision>
  <dcterms:created xsi:type="dcterms:W3CDTF">2023-09-27T08:29:05Z</dcterms:created>
  <dcterms:modified xsi:type="dcterms:W3CDTF">2023-09-30T22:23:16Z</dcterms:modified>
</cp:coreProperties>
</file>